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Roboto"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92">
          <p15:clr>
            <a:srgbClr val="A4A3A4"/>
          </p15:clr>
        </p15:guide>
        <p15:guide id="2" pos="3840">
          <p15:clr>
            <a:srgbClr val="A4A3A4"/>
          </p15:clr>
        </p15:guide>
        <p15:guide id="3" orient="horz" pos="1416">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jkV3ASBHbs354YY8HT6/Wm1mBR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474" y="84"/>
      </p:cViewPr>
      <p:guideLst>
        <p:guide orient="horz" pos="1992"/>
        <p:guide pos="3840"/>
        <p:guide orient="horz" pos="14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Jake</a:t>
            </a:r>
            <a:endParaRPr/>
          </a:p>
        </p:txBody>
      </p:sp>
      <p:sp>
        <p:nvSpPr>
          <p:cNvPr id="115" name="Google Shape;11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Drew</a:t>
            </a:r>
            <a:endParaRPr/>
          </a:p>
        </p:txBody>
      </p:sp>
      <p:sp>
        <p:nvSpPr>
          <p:cNvPr id="213" name="Google Shape;21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Drew</a:t>
            </a:r>
            <a:endParaRPr/>
          </a:p>
        </p:txBody>
      </p:sp>
      <p:sp>
        <p:nvSpPr>
          <p:cNvPr id="223" name="Google Shape;22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Drew</a:t>
            </a:r>
            <a:endParaRPr/>
          </a:p>
        </p:txBody>
      </p:sp>
      <p:sp>
        <p:nvSpPr>
          <p:cNvPr id="232" name="Google Shape;23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Drew</a:t>
            </a:r>
            <a:endParaRPr/>
          </a:p>
        </p:txBody>
      </p:sp>
      <p:sp>
        <p:nvSpPr>
          <p:cNvPr id="243" name="Google Shape;24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Drew</a:t>
            </a:r>
            <a:endParaRPr/>
          </a:p>
        </p:txBody>
      </p:sp>
      <p:sp>
        <p:nvSpPr>
          <p:cNvPr id="251" name="Google Shape;2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Drew</a:t>
            </a:r>
            <a:endParaRPr/>
          </a:p>
        </p:txBody>
      </p:sp>
      <p:sp>
        <p:nvSpPr>
          <p:cNvPr id="259" name="Google Shape;25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Drew - Aim to get here by ~8 to 9 minutes max</a:t>
            </a:r>
            <a:endParaRPr/>
          </a:p>
        </p:txBody>
      </p:sp>
      <p:sp>
        <p:nvSpPr>
          <p:cNvPr id="267" name="Google Shape;26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Drew</a:t>
            </a:r>
            <a:endParaRPr/>
          </a:p>
        </p:txBody>
      </p:sp>
      <p:sp>
        <p:nvSpPr>
          <p:cNvPr id="278" name="Google Shape;27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Drew</a:t>
            </a:r>
            <a:endParaRPr/>
          </a:p>
        </p:txBody>
      </p:sp>
      <p:sp>
        <p:nvSpPr>
          <p:cNvPr id="286" name="Google Shape;28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Chris</a:t>
            </a:r>
            <a:endParaRPr/>
          </a:p>
        </p:txBody>
      </p:sp>
      <p:sp>
        <p:nvSpPr>
          <p:cNvPr id="294" name="Google Shape;294;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Jake</a:t>
            </a:r>
            <a:endParaRPr/>
          </a:p>
        </p:txBody>
      </p:sp>
      <p:sp>
        <p:nvSpPr>
          <p:cNvPr id="123" name="Google Shape;12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Drew</a:t>
            </a:r>
            <a:endParaRPr/>
          </a:p>
        </p:txBody>
      </p:sp>
      <p:sp>
        <p:nvSpPr>
          <p:cNvPr id="302" name="Google Shape;30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Drew</a:t>
            </a:r>
            <a:endParaRPr/>
          </a:p>
        </p:txBody>
      </p:sp>
      <p:sp>
        <p:nvSpPr>
          <p:cNvPr id="310" name="Google Shape;31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Drew</a:t>
            </a:r>
            <a:endParaRPr/>
          </a:p>
        </p:txBody>
      </p:sp>
      <p:sp>
        <p:nvSpPr>
          <p:cNvPr id="318" name="Google Shape;31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Drew  </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325" name="Google Shape;32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a5aa272cd4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ga5aa272cd4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Jake</a:t>
            </a:r>
            <a:endParaRPr/>
          </a:p>
        </p:txBody>
      </p:sp>
      <p:sp>
        <p:nvSpPr>
          <p:cNvPr id="335" name="Google Shape;335;ga5aa272cd4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Jake</a:t>
            </a:r>
            <a:endParaRPr/>
          </a:p>
        </p:txBody>
      </p:sp>
      <p:sp>
        <p:nvSpPr>
          <p:cNvPr id="344" name="Google Shape;34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Jake</a:t>
            </a:r>
            <a:endParaRPr/>
          </a:p>
        </p:txBody>
      </p:sp>
      <p:sp>
        <p:nvSpPr>
          <p:cNvPr id="147" name="Google Shape;14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Chris</a:t>
            </a:r>
            <a:endParaRPr/>
          </a:p>
        </p:txBody>
      </p:sp>
      <p:sp>
        <p:nvSpPr>
          <p:cNvPr id="156" name="Google Shape;15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Chris</a:t>
            </a:r>
            <a:endParaRPr/>
          </a:p>
        </p:txBody>
      </p:sp>
      <p:sp>
        <p:nvSpPr>
          <p:cNvPr id="164" name="Google Shape;16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Chris</a:t>
            </a:r>
            <a:endParaRPr/>
          </a:p>
        </p:txBody>
      </p:sp>
      <p:sp>
        <p:nvSpPr>
          <p:cNvPr id="180" name="Google Shape;18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Chris</a:t>
            </a:r>
            <a:endParaRPr/>
          </a:p>
        </p:txBody>
      </p:sp>
      <p:sp>
        <p:nvSpPr>
          <p:cNvPr id="188" name="Google Shape;18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Drew</a:t>
            </a:r>
            <a:endParaRPr/>
          </a:p>
        </p:txBody>
      </p:sp>
      <p:sp>
        <p:nvSpPr>
          <p:cNvPr id="196" name="Google Shape;19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Drew</a:t>
            </a:r>
            <a:endParaRPr/>
          </a:p>
        </p:txBody>
      </p:sp>
      <p:sp>
        <p:nvSpPr>
          <p:cNvPr id="205" name="Google Shape;20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dk1"/>
        </a:solidFill>
        <a:effectLst/>
      </p:bgPr>
    </p:bg>
    <p:spTree>
      <p:nvGrpSpPr>
        <p:cNvPr id="1" name="Shape 14"/>
        <p:cNvGrpSpPr/>
        <p:nvPr/>
      </p:nvGrpSpPr>
      <p:grpSpPr>
        <a:xfrm>
          <a:off x="0" y="0"/>
          <a:ext cx="0" cy="0"/>
          <a:chOff x="0" y="0"/>
          <a:chExt cx="0" cy="0"/>
        </a:xfrm>
      </p:grpSpPr>
      <p:sp>
        <p:nvSpPr>
          <p:cNvPr id="15" name="Google Shape;15;p22"/>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ctr" rtl="0">
              <a:lnSpc>
                <a:spcPct val="15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2pPr>
            <a:lvl3pPr marR="0" lvl="2"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3pPr>
            <a:lvl4pPr marR="0" lvl="3"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R="0" lvl="4"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6" name="Google Shape;16;p22"/>
          <p:cNvSpPr txBox="1">
            <a:spLocks noGrp="1"/>
          </p:cNvSpPr>
          <p:nvPr>
            <p:ph type="body" idx="1"/>
          </p:nvPr>
        </p:nvSpPr>
        <p:spPr>
          <a:xfrm>
            <a:off x="3512343" y="5922140"/>
            <a:ext cx="5167313" cy="518795"/>
          </a:xfrm>
          <a:prstGeom prst="rect">
            <a:avLst/>
          </a:prstGeom>
          <a:no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1800"/>
              <a:buNone/>
              <a:defRPr sz="1800">
                <a:solidFill>
                  <a:schemeClr val="lt1"/>
                </a:solidFill>
              </a:defRPr>
            </a:lvl1pPr>
            <a:lvl2pPr marL="914400" lvl="1" indent="-228600" algn="l">
              <a:lnSpc>
                <a:spcPct val="150000"/>
              </a:lnSpc>
              <a:spcBef>
                <a:spcPts val="500"/>
              </a:spcBef>
              <a:spcAft>
                <a:spcPts val="0"/>
              </a:spcAft>
              <a:buClr>
                <a:schemeClr val="lt1"/>
              </a:buClr>
              <a:buSzPts val="1400"/>
              <a:buNone/>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 name="Google Shape;17;p22"/>
          <p:cNvSpPr txBox="1">
            <a:spLocks noGrp="1"/>
          </p:cNvSpPr>
          <p:nvPr>
            <p:ph type="body" idx="3"/>
          </p:nvPr>
        </p:nvSpPr>
        <p:spPr>
          <a:xfrm>
            <a:off x="4038600" y="3608511"/>
            <a:ext cx="4114800" cy="518795"/>
          </a:xfrm>
          <a:prstGeom prst="rect">
            <a:avLst/>
          </a:prstGeom>
          <a:gradFill>
            <a:gsLst>
              <a:gs pos="0">
                <a:schemeClr val="accent5"/>
              </a:gs>
              <a:gs pos="50000">
                <a:schemeClr val="accent1"/>
              </a:gs>
              <a:gs pos="100000">
                <a:srgbClr val="E8995B"/>
              </a:gs>
            </a:gsLst>
            <a:lin ang="10800000" scaled="0"/>
          </a:grad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1800"/>
              <a:buNone/>
              <a:defRPr sz="1800" cap="none"/>
            </a:lvl1pPr>
            <a:lvl2pPr marL="914400" lvl="1" indent="-342900" algn="l">
              <a:lnSpc>
                <a:spcPct val="150000"/>
              </a:lnSpc>
              <a:spcBef>
                <a:spcPts val="500"/>
              </a:spcBef>
              <a:spcAft>
                <a:spcPts val="0"/>
              </a:spcAft>
              <a:buClr>
                <a:schemeClr val="lt1"/>
              </a:buClr>
              <a:buSzPts val="1800"/>
              <a:buChar char="•"/>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 name="Google Shape;18;p22"/>
          <p:cNvSpPr txBox="1">
            <a:spLocks noGrp="1"/>
          </p:cNvSpPr>
          <p:nvPr>
            <p:ph type="title"/>
          </p:nvPr>
        </p:nvSpPr>
        <p:spPr>
          <a:xfrm>
            <a:off x="350836" y="2445633"/>
            <a:ext cx="11490325" cy="823913"/>
          </a:xfrm>
          <a:prstGeom prst="rect">
            <a:avLst/>
          </a:prstGeom>
          <a:noFill/>
          <a:ln>
            <a:noFill/>
          </a:ln>
        </p:spPr>
        <p:txBody>
          <a:bodyPr spcFirstLastPara="1" wrap="square" lIns="91425" tIns="45700" rIns="91425" bIns="45700" anchor="ctr" anchorCtr="0">
            <a:noAutofit/>
          </a:bodyPr>
          <a:lstStyle>
            <a:lvl1pPr lvl="0" algn="ctr">
              <a:lnSpc>
                <a:spcPct val="150000"/>
              </a:lnSpc>
              <a:spcBef>
                <a:spcPts val="1000"/>
              </a:spcBef>
              <a:spcAft>
                <a:spcPts val="0"/>
              </a:spcAft>
              <a:buClr>
                <a:schemeClr val="lt1"/>
              </a:buClr>
              <a:buSzPts val="4000"/>
              <a:buFont typeface="Calibri"/>
              <a:buNone/>
              <a:defRPr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1"/>
        </a:solidFill>
        <a:effectLst/>
      </p:bgPr>
    </p:bg>
    <p:spTree>
      <p:nvGrpSpPr>
        <p:cNvPr id="1" name="Shape 81"/>
        <p:cNvGrpSpPr/>
        <p:nvPr/>
      </p:nvGrpSpPr>
      <p:grpSpPr>
        <a:xfrm>
          <a:off x="0" y="0"/>
          <a:ext cx="0" cy="0"/>
          <a:chOff x="0" y="0"/>
          <a:chExt cx="0" cy="0"/>
        </a:xfrm>
      </p:grpSpPr>
      <p:sp>
        <p:nvSpPr>
          <p:cNvPr id="82" name="Google Shape;82;p31"/>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ctr" anchorCtr="0">
            <a:noAutofit/>
          </a:bodyPr>
          <a:lstStyle>
            <a:lvl1pPr marR="0" lvl="0" algn="ctr" rtl="0">
              <a:lnSpc>
                <a:spcPct val="15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2pPr>
            <a:lvl3pPr marR="0" lvl="2"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3pPr>
            <a:lvl4pPr marR="0" lvl="3"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R="0" lvl="4"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3" name="Google Shape;83;p31"/>
          <p:cNvSpPr txBox="1">
            <a:spLocks noGrp="1"/>
          </p:cNvSpPr>
          <p:nvPr>
            <p:ph type="title"/>
          </p:nvPr>
        </p:nvSpPr>
        <p:spPr>
          <a:xfrm>
            <a:off x="4038600" y="4607137"/>
            <a:ext cx="4114800" cy="421480"/>
          </a:xfrm>
          <a:prstGeom prst="rect">
            <a:avLst/>
          </a:prstGeom>
          <a:gradFill>
            <a:gsLst>
              <a:gs pos="0">
                <a:schemeClr val="accent5"/>
              </a:gs>
              <a:gs pos="50000">
                <a:schemeClr val="accent1"/>
              </a:gs>
              <a:gs pos="100000">
                <a:srgbClr val="E8995B"/>
              </a:gs>
            </a:gsLst>
            <a:lin ang="10800000" scaled="0"/>
          </a:grad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lt1"/>
              </a:buClr>
              <a:buSzPts val="1400"/>
              <a:buFont typeface="Calibri"/>
              <a:buNone/>
              <a:defRPr sz="1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1"/>
          <p:cNvSpPr txBox="1">
            <a:spLocks noGrp="1"/>
          </p:cNvSpPr>
          <p:nvPr>
            <p:ph type="body" idx="1"/>
          </p:nvPr>
        </p:nvSpPr>
        <p:spPr>
          <a:xfrm>
            <a:off x="1478756" y="1569719"/>
            <a:ext cx="9234488" cy="2651443"/>
          </a:xfrm>
          <a:prstGeom prst="rect">
            <a:avLst/>
          </a:prstGeom>
          <a:no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3200"/>
              <a:buNone/>
              <a:defRPr sz="3200"/>
            </a:lvl1pPr>
            <a:lvl2pPr marL="914400" lvl="1" indent="-342900" algn="l">
              <a:lnSpc>
                <a:spcPct val="150000"/>
              </a:lnSpc>
              <a:spcBef>
                <a:spcPts val="500"/>
              </a:spcBef>
              <a:spcAft>
                <a:spcPts val="0"/>
              </a:spcAft>
              <a:buClr>
                <a:schemeClr val="lt1"/>
              </a:buClr>
              <a:buSzPts val="1800"/>
              <a:buChar char="•"/>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2 Column">
  <p:cSld name="Content 2 Column">
    <p:spTree>
      <p:nvGrpSpPr>
        <p:cNvPr id="1" name="Shape 85"/>
        <p:cNvGrpSpPr/>
        <p:nvPr/>
      </p:nvGrpSpPr>
      <p:grpSpPr>
        <a:xfrm>
          <a:off x="0" y="0"/>
          <a:ext cx="0" cy="0"/>
          <a:chOff x="0" y="0"/>
          <a:chExt cx="0" cy="0"/>
        </a:xfrm>
      </p:grpSpPr>
      <p:sp>
        <p:nvSpPr>
          <p:cNvPr id="86" name="Google Shape;86;p32"/>
          <p:cNvSpPr txBox="1">
            <a:spLocks noGrp="1"/>
          </p:cNvSpPr>
          <p:nvPr>
            <p:ph type="title"/>
          </p:nvPr>
        </p:nvSpPr>
        <p:spPr>
          <a:xfrm>
            <a:off x="594519" y="1"/>
            <a:ext cx="11002962" cy="162321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2"/>
          <p:cNvSpPr>
            <a:spLocks noGrp="1"/>
          </p:cNvSpPr>
          <p:nvPr>
            <p:ph type="pic" idx="2"/>
          </p:nvPr>
        </p:nvSpPr>
        <p:spPr>
          <a:xfrm>
            <a:off x="6578601" y="1638300"/>
            <a:ext cx="5156200" cy="1892300"/>
          </a:xfrm>
          <a:prstGeom prst="rect">
            <a:avLst/>
          </a:prstGeom>
          <a:noFill/>
          <a:ln>
            <a:noFill/>
          </a:ln>
        </p:spPr>
        <p:txBody>
          <a:bodyPr spcFirstLastPara="1" wrap="square" lIns="91425" tIns="45700" rIns="91425" bIns="45700" anchor="t" anchorCtr="0">
            <a:noAutofit/>
          </a:bodyPr>
          <a:lstStyle>
            <a:lvl1pPr marR="0" lvl="0" algn="l" rtl="0">
              <a:lnSpc>
                <a:spcPct val="15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Google Shape;88;p32"/>
          <p:cNvSpPr>
            <a:spLocks noGrp="1"/>
          </p:cNvSpPr>
          <p:nvPr>
            <p:ph type="pic" idx="3"/>
          </p:nvPr>
        </p:nvSpPr>
        <p:spPr>
          <a:xfrm>
            <a:off x="469900" y="1638300"/>
            <a:ext cx="5156200" cy="1892300"/>
          </a:xfrm>
          <a:prstGeom prst="rect">
            <a:avLst/>
          </a:prstGeom>
          <a:noFill/>
          <a:ln>
            <a:noFill/>
          </a:ln>
        </p:spPr>
        <p:txBody>
          <a:bodyPr spcFirstLastPara="1" wrap="square" lIns="91425" tIns="45700" rIns="91425" bIns="45700" anchor="t" anchorCtr="0">
            <a:noAutofit/>
          </a:bodyPr>
          <a:lstStyle>
            <a:lvl1pPr marR="0" lvl="0" algn="l" rtl="0">
              <a:lnSpc>
                <a:spcPct val="15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9" name="Google Shape;89;p32"/>
          <p:cNvSpPr txBox="1">
            <a:spLocks noGrp="1"/>
          </p:cNvSpPr>
          <p:nvPr>
            <p:ph type="body" idx="1"/>
          </p:nvPr>
        </p:nvSpPr>
        <p:spPr>
          <a:xfrm>
            <a:off x="469107" y="3864355"/>
            <a:ext cx="5157787" cy="494506"/>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2400"/>
              <a:buNone/>
              <a:defRPr sz="2400"/>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32"/>
          <p:cNvSpPr txBox="1">
            <a:spLocks noGrp="1"/>
          </p:cNvSpPr>
          <p:nvPr>
            <p:ph type="body" idx="4"/>
          </p:nvPr>
        </p:nvSpPr>
        <p:spPr>
          <a:xfrm>
            <a:off x="469107" y="4531139"/>
            <a:ext cx="5157787" cy="2039144"/>
          </a:xfrm>
          <a:prstGeom prst="rect">
            <a:avLst/>
          </a:prstGeom>
          <a:noFill/>
          <a:ln>
            <a:noFill/>
          </a:ln>
        </p:spPr>
        <p:txBody>
          <a:bodyPr spcFirstLastPara="1" wrap="square" lIns="91425" tIns="45700" rIns="91425" bIns="45700" anchor="t" anchorCtr="0">
            <a:noAutofit/>
          </a:bodyPr>
          <a:lstStyle>
            <a:lvl1pPr marL="457200" lvl="0" indent="-342900" algn="l">
              <a:lnSpc>
                <a:spcPct val="150000"/>
              </a:lnSpc>
              <a:spcBef>
                <a:spcPts val="1000"/>
              </a:spcBef>
              <a:spcAft>
                <a:spcPts val="0"/>
              </a:spcAft>
              <a:buClr>
                <a:schemeClr val="dk1"/>
              </a:buClr>
              <a:buSzPts val="1800"/>
              <a:buChar char="•"/>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32"/>
          <p:cNvSpPr txBox="1">
            <a:spLocks noGrp="1"/>
          </p:cNvSpPr>
          <p:nvPr>
            <p:ph type="body" idx="5"/>
          </p:nvPr>
        </p:nvSpPr>
        <p:spPr>
          <a:xfrm>
            <a:off x="6565107" y="3864355"/>
            <a:ext cx="5183188" cy="494506"/>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2400"/>
              <a:buNone/>
              <a:defRPr sz="2400"/>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32"/>
          <p:cNvSpPr txBox="1">
            <a:spLocks noGrp="1"/>
          </p:cNvSpPr>
          <p:nvPr>
            <p:ph type="body" idx="6"/>
          </p:nvPr>
        </p:nvSpPr>
        <p:spPr>
          <a:xfrm>
            <a:off x="6565107" y="4531139"/>
            <a:ext cx="5183188" cy="2039144"/>
          </a:xfrm>
          <a:prstGeom prst="rect">
            <a:avLst/>
          </a:prstGeom>
          <a:noFill/>
          <a:ln>
            <a:noFill/>
          </a:ln>
        </p:spPr>
        <p:txBody>
          <a:bodyPr spcFirstLastPara="1" wrap="square" lIns="91425" tIns="45700" rIns="91425" bIns="45700" anchor="t" anchorCtr="0">
            <a:noAutofit/>
          </a:bodyPr>
          <a:lstStyle>
            <a:lvl1pPr marL="457200" lvl="0" indent="-342900" algn="l">
              <a:lnSpc>
                <a:spcPct val="150000"/>
              </a:lnSpc>
              <a:spcBef>
                <a:spcPts val="1000"/>
              </a:spcBef>
              <a:spcAft>
                <a:spcPts val="0"/>
              </a:spcAft>
              <a:buClr>
                <a:schemeClr val="dk1"/>
              </a:buClr>
              <a:buSzPts val="1800"/>
              <a:buChar char="•"/>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2"/>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3 Column">
  <p:cSld name="Content 3 Column">
    <p:spTree>
      <p:nvGrpSpPr>
        <p:cNvPr id="1" name="Shape 94"/>
        <p:cNvGrpSpPr/>
        <p:nvPr/>
      </p:nvGrpSpPr>
      <p:grpSpPr>
        <a:xfrm>
          <a:off x="0" y="0"/>
          <a:ext cx="0" cy="0"/>
          <a:chOff x="0" y="0"/>
          <a:chExt cx="0" cy="0"/>
        </a:xfrm>
      </p:grpSpPr>
      <p:sp>
        <p:nvSpPr>
          <p:cNvPr id="95" name="Google Shape;95;p33"/>
          <p:cNvSpPr txBox="1">
            <a:spLocks noGrp="1"/>
          </p:cNvSpPr>
          <p:nvPr>
            <p:ph type="title"/>
          </p:nvPr>
        </p:nvSpPr>
        <p:spPr>
          <a:xfrm>
            <a:off x="594519" y="1"/>
            <a:ext cx="11002962" cy="162321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33"/>
          <p:cNvSpPr txBox="1">
            <a:spLocks noGrp="1"/>
          </p:cNvSpPr>
          <p:nvPr>
            <p:ph type="body" idx="1"/>
          </p:nvPr>
        </p:nvSpPr>
        <p:spPr>
          <a:xfrm>
            <a:off x="960121" y="3669506"/>
            <a:ext cx="3108326" cy="2566988"/>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2400"/>
              <a:buFont typeface="Noto Sans Symbols"/>
              <a:buNone/>
              <a:defRPr sz="2400"/>
            </a:lvl1pPr>
            <a:lvl2pPr marL="914400" lvl="1" indent="-317500" algn="l">
              <a:lnSpc>
                <a:spcPct val="150000"/>
              </a:lnSpc>
              <a:spcBef>
                <a:spcPts val="500"/>
              </a:spcBef>
              <a:spcAft>
                <a:spcPts val="0"/>
              </a:spcAft>
              <a:buClr>
                <a:schemeClr val="dk1"/>
              </a:buClr>
              <a:buSzPts val="1400"/>
              <a:buFont typeface="Noto Sans Symbols"/>
              <a:buChar char="▪"/>
              <a:defRPr/>
            </a:lvl2pPr>
            <a:lvl3pPr marL="1371600" lvl="2" indent="-317500" algn="l">
              <a:lnSpc>
                <a:spcPct val="150000"/>
              </a:lnSpc>
              <a:spcBef>
                <a:spcPts val="500"/>
              </a:spcBef>
              <a:spcAft>
                <a:spcPts val="0"/>
              </a:spcAft>
              <a:buClr>
                <a:schemeClr val="dk1"/>
              </a:buClr>
              <a:buSzPts val="1400"/>
              <a:buFont typeface="Noto Sans Symbols"/>
              <a:buChar char="▪"/>
              <a:defRPr/>
            </a:lvl3pPr>
            <a:lvl4pPr marL="1828800" lvl="3" indent="-304800" algn="l">
              <a:lnSpc>
                <a:spcPct val="150000"/>
              </a:lnSpc>
              <a:spcBef>
                <a:spcPts val="500"/>
              </a:spcBef>
              <a:spcAft>
                <a:spcPts val="0"/>
              </a:spcAft>
              <a:buClr>
                <a:schemeClr val="dk1"/>
              </a:buClr>
              <a:buSzPts val="1200"/>
              <a:buFont typeface="Noto Sans Symbols"/>
              <a:buChar char="▪"/>
              <a:defRPr/>
            </a:lvl4pPr>
            <a:lvl5pPr marL="2286000" lvl="4" indent="-304800" algn="l">
              <a:lnSpc>
                <a:spcPct val="150000"/>
              </a:lnSpc>
              <a:spcBef>
                <a:spcPts val="500"/>
              </a:spcBef>
              <a:spcAft>
                <a:spcPts val="0"/>
              </a:spcAft>
              <a:buClr>
                <a:schemeClr val="dk1"/>
              </a:buClr>
              <a:buSzPts val="120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33"/>
          <p:cNvSpPr>
            <a:spLocks noGrp="1"/>
          </p:cNvSpPr>
          <p:nvPr>
            <p:ph type="pic" idx="2"/>
          </p:nvPr>
        </p:nvSpPr>
        <p:spPr>
          <a:xfrm>
            <a:off x="960438" y="1624013"/>
            <a:ext cx="3108325" cy="1892300"/>
          </a:xfrm>
          <a:prstGeom prst="rect">
            <a:avLst/>
          </a:prstGeom>
          <a:noFill/>
          <a:ln>
            <a:noFill/>
          </a:ln>
        </p:spPr>
        <p:txBody>
          <a:bodyPr spcFirstLastPara="1" wrap="square" lIns="91425" tIns="45700" rIns="91425" bIns="45700" anchor="t" anchorCtr="0">
            <a:noAutofit/>
          </a:bodyPr>
          <a:lstStyle>
            <a:lvl1pPr marR="0" lvl="0" algn="l" rtl="0">
              <a:lnSpc>
                <a:spcPct val="15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8" name="Google Shape;98;p33"/>
          <p:cNvSpPr>
            <a:spLocks noGrp="1"/>
          </p:cNvSpPr>
          <p:nvPr>
            <p:ph type="pic" idx="3"/>
          </p:nvPr>
        </p:nvSpPr>
        <p:spPr>
          <a:xfrm>
            <a:off x="4542155" y="1623219"/>
            <a:ext cx="3108325" cy="1892300"/>
          </a:xfrm>
          <a:prstGeom prst="rect">
            <a:avLst/>
          </a:prstGeom>
          <a:noFill/>
          <a:ln>
            <a:noFill/>
          </a:ln>
        </p:spPr>
        <p:txBody>
          <a:bodyPr spcFirstLastPara="1" wrap="square" lIns="91425" tIns="45700" rIns="91425" bIns="45700" anchor="t" anchorCtr="0">
            <a:noAutofit/>
          </a:bodyPr>
          <a:lstStyle>
            <a:lvl1pPr marR="0" lvl="0" algn="l" rtl="0">
              <a:lnSpc>
                <a:spcPct val="15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9" name="Google Shape;99;p33"/>
          <p:cNvSpPr>
            <a:spLocks noGrp="1"/>
          </p:cNvSpPr>
          <p:nvPr>
            <p:ph type="pic" idx="4"/>
          </p:nvPr>
        </p:nvSpPr>
        <p:spPr>
          <a:xfrm>
            <a:off x="8122920" y="1623219"/>
            <a:ext cx="3108325" cy="1892300"/>
          </a:xfrm>
          <a:prstGeom prst="rect">
            <a:avLst/>
          </a:prstGeom>
          <a:noFill/>
          <a:ln>
            <a:noFill/>
          </a:ln>
        </p:spPr>
        <p:txBody>
          <a:bodyPr spcFirstLastPara="1" wrap="square" lIns="91425" tIns="45700" rIns="91425" bIns="45700" anchor="t" anchorCtr="0">
            <a:noAutofit/>
          </a:bodyPr>
          <a:lstStyle>
            <a:lvl1pPr marR="0" lvl="0" algn="l" rtl="0">
              <a:lnSpc>
                <a:spcPct val="15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0" name="Google Shape;100;p33"/>
          <p:cNvSpPr txBox="1">
            <a:spLocks noGrp="1"/>
          </p:cNvSpPr>
          <p:nvPr>
            <p:ph type="body" idx="5"/>
          </p:nvPr>
        </p:nvSpPr>
        <p:spPr>
          <a:xfrm>
            <a:off x="4541837" y="3681412"/>
            <a:ext cx="3108326" cy="2566988"/>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2400"/>
              <a:buFont typeface="Noto Sans Symbols"/>
              <a:buNone/>
              <a:defRPr sz="2400"/>
            </a:lvl1pPr>
            <a:lvl2pPr marL="914400" lvl="1" indent="-317500" algn="l">
              <a:lnSpc>
                <a:spcPct val="150000"/>
              </a:lnSpc>
              <a:spcBef>
                <a:spcPts val="500"/>
              </a:spcBef>
              <a:spcAft>
                <a:spcPts val="0"/>
              </a:spcAft>
              <a:buClr>
                <a:schemeClr val="dk1"/>
              </a:buClr>
              <a:buSzPts val="1400"/>
              <a:buFont typeface="Noto Sans Symbols"/>
              <a:buChar char="▪"/>
              <a:defRPr/>
            </a:lvl2pPr>
            <a:lvl3pPr marL="1371600" lvl="2" indent="-317500" algn="l">
              <a:lnSpc>
                <a:spcPct val="150000"/>
              </a:lnSpc>
              <a:spcBef>
                <a:spcPts val="500"/>
              </a:spcBef>
              <a:spcAft>
                <a:spcPts val="0"/>
              </a:spcAft>
              <a:buClr>
                <a:schemeClr val="dk1"/>
              </a:buClr>
              <a:buSzPts val="1400"/>
              <a:buFont typeface="Noto Sans Symbols"/>
              <a:buChar char="▪"/>
              <a:defRPr/>
            </a:lvl3pPr>
            <a:lvl4pPr marL="1828800" lvl="3" indent="-304800" algn="l">
              <a:lnSpc>
                <a:spcPct val="150000"/>
              </a:lnSpc>
              <a:spcBef>
                <a:spcPts val="500"/>
              </a:spcBef>
              <a:spcAft>
                <a:spcPts val="0"/>
              </a:spcAft>
              <a:buClr>
                <a:schemeClr val="dk1"/>
              </a:buClr>
              <a:buSzPts val="1200"/>
              <a:buFont typeface="Noto Sans Symbols"/>
              <a:buChar char="▪"/>
              <a:defRPr/>
            </a:lvl4pPr>
            <a:lvl5pPr marL="2286000" lvl="4" indent="-304800" algn="l">
              <a:lnSpc>
                <a:spcPct val="150000"/>
              </a:lnSpc>
              <a:spcBef>
                <a:spcPts val="500"/>
              </a:spcBef>
              <a:spcAft>
                <a:spcPts val="0"/>
              </a:spcAft>
              <a:buClr>
                <a:schemeClr val="dk1"/>
              </a:buClr>
              <a:buSzPts val="120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33"/>
          <p:cNvSpPr txBox="1">
            <a:spLocks noGrp="1"/>
          </p:cNvSpPr>
          <p:nvPr>
            <p:ph type="body" idx="6"/>
          </p:nvPr>
        </p:nvSpPr>
        <p:spPr>
          <a:xfrm>
            <a:off x="8122919" y="3681412"/>
            <a:ext cx="3108326" cy="2566988"/>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2400"/>
              <a:buFont typeface="Noto Sans Symbols"/>
              <a:buNone/>
              <a:defRPr sz="2400"/>
            </a:lvl1pPr>
            <a:lvl2pPr marL="914400" lvl="1" indent="-317500" algn="l">
              <a:lnSpc>
                <a:spcPct val="150000"/>
              </a:lnSpc>
              <a:spcBef>
                <a:spcPts val="500"/>
              </a:spcBef>
              <a:spcAft>
                <a:spcPts val="0"/>
              </a:spcAft>
              <a:buClr>
                <a:schemeClr val="dk1"/>
              </a:buClr>
              <a:buSzPts val="1400"/>
              <a:buFont typeface="Noto Sans Symbols"/>
              <a:buChar char="▪"/>
              <a:defRPr/>
            </a:lvl2pPr>
            <a:lvl3pPr marL="1371600" lvl="2" indent="-317500" algn="l">
              <a:lnSpc>
                <a:spcPct val="150000"/>
              </a:lnSpc>
              <a:spcBef>
                <a:spcPts val="500"/>
              </a:spcBef>
              <a:spcAft>
                <a:spcPts val="0"/>
              </a:spcAft>
              <a:buClr>
                <a:schemeClr val="dk1"/>
              </a:buClr>
              <a:buSzPts val="1400"/>
              <a:buFont typeface="Noto Sans Symbols"/>
              <a:buChar char="▪"/>
              <a:defRPr/>
            </a:lvl3pPr>
            <a:lvl4pPr marL="1828800" lvl="3" indent="-304800" algn="l">
              <a:lnSpc>
                <a:spcPct val="150000"/>
              </a:lnSpc>
              <a:spcBef>
                <a:spcPts val="500"/>
              </a:spcBef>
              <a:spcAft>
                <a:spcPts val="0"/>
              </a:spcAft>
              <a:buClr>
                <a:schemeClr val="dk1"/>
              </a:buClr>
              <a:buSzPts val="1200"/>
              <a:buFont typeface="Noto Sans Symbols"/>
              <a:buChar char="▪"/>
              <a:defRPr/>
            </a:lvl4pPr>
            <a:lvl5pPr marL="2286000" lvl="4" indent="-304800" algn="l">
              <a:lnSpc>
                <a:spcPct val="150000"/>
              </a:lnSpc>
              <a:spcBef>
                <a:spcPts val="500"/>
              </a:spcBef>
              <a:spcAft>
                <a:spcPts val="0"/>
              </a:spcAft>
              <a:buClr>
                <a:schemeClr val="dk1"/>
              </a:buClr>
              <a:buSzPts val="120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33"/>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103"/>
        <p:cNvGrpSpPr/>
        <p:nvPr/>
      </p:nvGrpSpPr>
      <p:grpSpPr>
        <a:xfrm>
          <a:off x="0" y="0"/>
          <a:ext cx="0" cy="0"/>
          <a:chOff x="0" y="0"/>
          <a:chExt cx="0" cy="0"/>
        </a:xfrm>
      </p:grpSpPr>
      <p:sp>
        <p:nvSpPr>
          <p:cNvPr id="104" name="Google Shape;104;p27"/>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ctr" rtl="0">
              <a:lnSpc>
                <a:spcPct val="15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2pPr>
            <a:lvl3pPr marR="0" lvl="2"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3pPr>
            <a:lvl4pPr marR="0" lvl="3"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R="0" lvl="4"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05" name="Google Shape;105;p27"/>
          <p:cNvSpPr txBox="1">
            <a:spLocks noGrp="1"/>
          </p:cNvSpPr>
          <p:nvPr>
            <p:ph type="title"/>
          </p:nvPr>
        </p:nvSpPr>
        <p:spPr>
          <a:xfrm>
            <a:off x="702365" y="1660810"/>
            <a:ext cx="10787270" cy="83064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27"/>
          <p:cNvSpPr txBox="1">
            <a:spLocks noGrp="1"/>
          </p:cNvSpPr>
          <p:nvPr>
            <p:ph type="body" idx="1"/>
          </p:nvPr>
        </p:nvSpPr>
        <p:spPr>
          <a:xfrm>
            <a:off x="3512343" y="5137992"/>
            <a:ext cx="5167313" cy="518795"/>
          </a:xfrm>
          <a:prstGeom prst="rect">
            <a:avLst/>
          </a:prstGeom>
          <a:gradFill>
            <a:gsLst>
              <a:gs pos="0">
                <a:schemeClr val="accent5"/>
              </a:gs>
              <a:gs pos="50000">
                <a:schemeClr val="accent1"/>
              </a:gs>
              <a:gs pos="100000">
                <a:srgbClr val="E8995B"/>
              </a:gs>
            </a:gsLst>
            <a:lin ang="10800000" scaled="0"/>
          </a:grad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1800"/>
              <a:buNone/>
              <a:defRPr sz="1800">
                <a:solidFill>
                  <a:schemeClr val="lt1"/>
                </a:solidFill>
              </a:defRPr>
            </a:lvl1pPr>
            <a:lvl2pPr marL="914400" lvl="1" indent="-228600" algn="l">
              <a:lnSpc>
                <a:spcPct val="150000"/>
              </a:lnSpc>
              <a:spcBef>
                <a:spcPts val="500"/>
              </a:spcBef>
              <a:spcAft>
                <a:spcPts val="0"/>
              </a:spcAft>
              <a:buClr>
                <a:schemeClr val="lt1"/>
              </a:buClr>
              <a:buSzPts val="1400"/>
              <a:buNone/>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7" name="Google Shape;107;p27"/>
          <p:cNvSpPr txBox="1">
            <a:spLocks noGrp="1"/>
          </p:cNvSpPr>
          <p:nvPr>
            <p:ph type="body" idx="3"/>
          </p:nvPr>
        </p:nvSpPr>
        <p:spPr>
          <a:xfrm>
            <a:off x="588194" y="3903126"/>
            <a:ext cx="3064668" cy="518795"/>
          </a:xfrm>
          <a:prstGeom prst="rect">
            <a:avLst/>
          </a:prstGeom>
          <a:no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1800"/>
              <a:buNone/>
              <a:defRPr sz="1800">
                <a:solidFill>
                  <a:schemeClr val="lt1"/>
                </a:solidFill>
              </a:defRPr>
            </a:lvl1pPr>
            <a:lvl2pPr marL="914400" lvl="1" indent="-228600" algn="l">
              <a:lnSpc>
                <a:spcPct val="150000"/>
              </a:lnSpc>
              <a:spcBef>
                <a:spcPts val="500"/>
              </a:spcBef>
              <a:spcAft>
                <a:spcPts val="0"/>
              </a:spcAft>
              <a:buClr>
                <a:schemeClr val="lt1"/>
              </a:buClr>
              <a:buSzPts val="1400"/>
              <a:buNone/>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8" name="Google Shape;108;p27"/>
          <p:cNvSpPr txBox="1">
            <a:spLocks noGrp="1"/>
          </p:cNvSpPr>
          <p:nvPr>
            <p:ph type="body" idx="4"/>
          </p:nvPr>
        </p:nvSpPr>
        <p:spPr>
          <a:xfrm>
            <a:off x="4563664" y="3893330"/>
            <a:ext cx="3064668" cy="518795"/>
          </a:xfrm>
          <a:prstGeom prst="rect">
            <a:avLst/>
          </a:prstGeom>
          <a:no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1800"/>
              <a:buNone/>
              <a:defRPr sz="1800">
                <a:solidFill>
                  <a:schemeClr val="lt1"/>
                </a:solidFill>
              </a:defRPr>
            </a:lvl1pPr>
            <a:lvl2pPr marL="914400" lvl="1" indent="-228600" algn="l">
              <a:lnSpc>
                <a:spcPct val="150000"/>
              </a:lnSpc>
              <a:spcBef>
                <a:spcPts val="500"/>
              </a:spcBef>
              <a:spcAft>
                <a:spcPts val="0"/>
              </a:spcAft>
              <a:buClr>
                <a:schemeClr val="lt1"/>
              </a:buClr>
              <a:buSzPts val="1400"/>
              <a:buNone/>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9" name="Google Shape;109;p27"/>
          <p:cNvSpPr txBox="1">
            <a:spLocks noGrp="1"/>
          </p:cNvSpPr>
          <p:nvPr>
            <p:ph type="body" idx="5"/>
          </p:nvPr>
        </p:nvSpPr>
        <p:spPr>
          <a:xfrm>
            <a:off x="8539138" y="3903126"/>
            <a:ext cx="3064668" cy="518795"/>
          </a:xfrm>
          <a:prstGeom prst="rect">
            <a:avLst/>
          </a:prstGeom>
          <a:no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1800"/>
              <a:buNone/>
              <a:defRPr sz="1800">
                <a:solidFill>
                  <a:schemeClr val="lt1"/>
                </a:solidFill>
              </a:defRPr>
            </a:lvl1pPr>
            <a:lvl2pPr marL="914400" lvl="1" indent="-228600" algn="l">
              <a:lnSpc>
                <a:spcPct val="150000"/>
              </a:lnSpc>
              <a:spcBef>
                <a:spcPts val="500"/>
              </a:spcBef>
              <a:spcAft>
                <a:spcPts val="0"/>
              </a:spcAft>
              <a:buClr>
                <a:schemeClr val="lt1"/>
              </a:buClr>
              <a:buSzPts val="1400"/>
              <a:buNone/>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0" name="Google Shape;110;p27"/>
          <p:cNvSpPr>
            <a:spLocks noGrp="1"/>
          </p:cNvSpPr>
          <p:nvPr>
            <p:ph type="clipArt" idx="6"/>
          </p:nvPr>
        </p:nvSpPr>
        <p:spPr>
          <a:xfrm>
            <a:off x="1754768" y="3098985"/>
            <a:ext cx="731520" cy="731520"/>
          </a:xfrm>
          <a:prstGeom prst="rect">
            <a:avLst/>
          </a:prstGeom>
          <a:noFill/>
          <a:ln>
            <a:noFill/>
          </a:ln>
        </p:spPr>
        <p:txBody>
          <a:bodyPr spcFirstLastPara="1" wrap="square" lIns="91425" tIns="45700" rIns="91425" bIns="45700" anchor="t" anchorCtr="0">
            <a:noAutofit/>
          </a:bodyPr>
          <a:lstStyle>
            <a:lvl1pPr marR="0" lvl="0" algn="l" rtl="0">
              <a:lnSpc>
                <a:spcPct val="15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2pPr>
            <a:lvl3pPr marR="0" lvl="2"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3pPr>
            <a:lvl4pPr marR="0" lvl="3"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R="0" lvl="4"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11" name="Google Shape;111;p27"/>
          <p:cNvSpPr>
            <a:spLocks noGrp="1"/>
          </p:cNvSpPr>
          <p:nvPr>
            <p:ph type="clipArt" idx="7"/>
          </p:nvPr>
        </p:nvSpPr>
        <p:spPr>
          <a:xfrm>
            <a:off x="5730240" y="3098985"/>
            <a:ext cx="731520" cy="731520"/>
          </a:xfrm>
          <a:prstGeom prst="rect">
            <a:avLst/>
          </a:prstGeom>
          <a:noFill/>
          <a:ln>
            <a:noFill/>
          </a:ln>
        </p:spPr>
        <p:txBody>
          <a:bodyPr spcFirstLastPara="1" wrap="square" lIns="91425" tIns="45700" rIns="91425" bIns="45700" anchor="t" anchorCtr="0">
            <a:noAutofit/>
          </a:bodyPr>
          <a:lstStyle>
            <a:lvl1pPr marR="0" lvl="0" algn="l" rtl="0">
              <a:lnSpc>
                <a:spcPct val="15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2pPr>
            <a:lvl3pPr marR="0" lvl="2"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3pPr>
            <a:lvl4pPr marR="0" lvl="3"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R="0" lvl="4"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12" name="Google Shape;112;p27"/>
          <p:cNvSpPr>
            <a:spLocks noGrp="1"/>
          </p:cNvSpPr>
          <p:nvPr>
            <p:ph type="clipArt" idx="8"/>
          </p:nvPr>
        </p:nvSpPr>
        <p:spPr>
          <a:xfrm>
            <a:off x="9705712" y="3098985"/>
            <a:ext cx="731520" cy="731520"/>
          </a:xfrm>
          <a:prstGeom prst="rect">
            <a:avLst/>
          </a:prstGeom>
          <a:noFill/>
          <a:ln>
            <a:noFill/>
          </a:ln>
        </p:spPr>
        <p:txBody>
          <a:bodyPr spcFirstLastPara="1" wrap="square" lIns="91425" tIns="45700" rIns="91425" bIns="45700" anchor="t" anchorCtr="0">
            <a:noAutofit/>
          </a:bodyPr>
          <a:lstStyle>
            <a:lvl1pPr marR="0" lvl="0" algn="l" rtl="0">
              <a:lnSpc>
                <a:spcPct val="15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2pPr>
            <a:lvl3pPr marR="0" lvl="2"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3pPr>
            <a:lvl4pPr marR="0" lvl="3"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R="0" lvl="4"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19"/>
        <p:cNvGrpSpPr/>
        <p:nvPr/>
      </p:nvGrpSpPr>
      <p:grpSpPr>
        <a:xfrm>
          <a:off x="0" y="0"/>
          <a:ext cx="0" cy="0"/>
          <a:chOff x="0" y="0"/>
          <a:chExt cx="0" cy="0"/>
        </a:xfrm>
      </p:grpSpPr>
      <p:sp>
        <p:nvSpPr>
          <p:cNvPr id="20" name="Google Shape;20;p28"/>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ctr" rtl="0">
              <a:lnSpc>
                <a:spcPct val="15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2pPr>
            <a:lvl3pPr marR="0" lvl="2"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3pPr>
            <a:lvl4pPr marR="0" lvl="3"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R="0" lvl="4"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21" name="Google Shape;21;p28"/>
          <p:cNvSpPr txBox="1">
            <a:spLocks noGrp="1"/>
          </p:cNvSpPr>
          <p:nvPr>
            <p:ph type="title"/>
          </p:nvPr>
        </p:nvSpPr>
        <p:spPr>
          <a:xfrm>
            <a:off x="702365" y="1660810"/>
            <a:ext cx="10787270" cy="83064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8"/>
          <p:cNvSpPr txBox="1">
            <a:spLocks noGrp="1"/>
          </p:cNvSpPr>
          <p:nvPr>
            <p:ph type="body" idx="1"/>
          </p:nvPr>
        </p:nvSpPr>
        <p:spPr>
          <a:xfrm>
            <a:off x="3512343" y="5137992"/>
            <a:ext cx="5167313" cy="518795"/>
          </a:xfrm>
          <a:prstGeom prst="rect">
            <a:avLst/>
          </a:prstGeom>
          <a:gradFill>
            <a:gsLst>
              <a:gs pos="0">
                <a:schemeClr val="accent5"/>
              </a:gs>
              <a:gs pos="50000">
                <a:schemeClr val="accent1"/>
              </a:gs>
              <a:gs pos="100000">
                <a:srgbClr val="E8995B"/>
              </a:gs>
            </a:gsLst>
            <a:lin ang="10800000" scaled="0"/>
          </a:grad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1800"/>
              <a:buNone/>
              <a:defRPr sz="1800">
                <a:solidFill>
                  <a:schemeClr val="lt1"/>
                </a:solidFill>
              </a:defRPr>
            </a:lvl1pPr>
            <a:lvl2pPr marL="914400" lvl="1" indent="-228600" algn="l">
              <a:lnSpc>
                <a:spcPct val="150000"/>
              </a:lnSpc>
              <a:spcBef>
                <a:spcPts val="500"/>
              </a:spcBef>
              <a:spcAft>
                <a:spcPts val="0"/>
              </a:spcAft>
              <a:buClr>
                <a:schemeClr val="lt1"/>
              </a:buClr>
              <a:buSzPts val="1400"/>
              <a:buNone/>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3" name="Google Shape;23;p28"/>
          <p:cNvSpPr txBox="1">
            <a:spLocks noGrp="1"/>
          </p:cNvSpPr>
          <p:nvPr>
            <p:ph type="body" idx="3"/>
          </p:nvPr>
        </p:nvSpPr>
        <p:spPr>
          <a:xfrm>
            <a:off x="588194" y="3903126"/>
            <a:ext cx="3064668" cy="518795"/>
          </a:xfrm>
          <a:prstGeom prst="rect">
            <a:avLst/>
          </a:prstGeom>
          <a:no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1800"/>
              <a:buNone/>
              <a:defRPr sz="1800">
                <a:solidFill>
                  <a:schemeClr val="lt1"/>
                </a:solidFill>
              </a:defRPr>
            </a:lvl1pPr>
            <a:lvl2pPr marL="914400" lvl="1" indent="-228600" algn="l">
              <a:lnSpc>
                <a:spcPct val="150000"/>
              </a:lnSpc>
              <a:spcBef>
                <a:spcPts val="500"/>
              </a:spcBef>
              <a:spcAft>
                <a:spcPts val="0"/>
              </a:spcAft>
              <a:buClr>
                <a:schemeClr val="lt1"/>
              </a:buClr>
              <a:buSzPts val="1400"/>
              <a:buNone/>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4" name="Google Shape;24;p28"/>
          <p:cNvSpPr txBox="1">
            <a:spLocks noGrp="1"/>
          </p:cNvSpPr>
          <p:nvPr>
            <p:ph type="body" idx="4"/>
          </p:nvPr>
        </p:nvSpPr>
        <p:spPr>
          <a:xfrm>
            <a:off x="4563664" y="3893330"/>
            <a:ext cx="3064668" cy="518795"/>
          </a:xfrm>
          <a:prstGeom prst="rect">
            <a:avLst/>
          </a:prstGeom>
          <a:no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1800"/>
              <a:buNone/>
              <a:defRPr sz="1800">
                <a:solidFill>
                  <a:schemeClr val="lt1"/>
                </a:solidFill>
              </a:defRPr>
            </a:lvl1pPr>
            <a:lvl2pPr marL="914400" lvl="1" indent="-228600" algn="l">
              <a:lnSpc>
                <a:spcPct val="150000"/>
              </a:lnSpc>
              <a:spcBef>
                <a:spcPts val="500"/>
              </a:spcBef>
              <a:spcAft>
                <a:spcPts val="0"/>
              </a:spcAft>
              <a:buClr>
                <a:schemeClr val="lt1"/>
              </a:buClr>
              <a:buSzPts val="1400"/>
              <a:buNone/>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5" name="Google Shape;25;p28"/>
          <p:cNvSpPr txBox="1">
            <a:spLocks noGrp="1"/>
          </p:cNvSpPr>
          <p:nvPr>
            <p:ph type="body" idx="5"/>
          </p:nvPr>
        </p:nvSpPr>
        <p:spPr>
          <a:xfrm>
            <a:off x="8539138" y="3903126"/>
            <a:ext cx="3064668" cy="518795"/>
          </a:xfrm>
          <a:prstGeom prst="rect">
            <a:avLst/>
          </a:prstGeom>
          <a:no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1800"/>
              <a:buNone/>
              <a:defRPr sz="1800">
                <a:solidFill>
                  <a:schemeClr val="lt1"/>
                </a:solidFill>
              </a:defRPr>
            </a:lvl1pPr>
            <a:lvl2pPr marL="914400" lvl="1" indent="-228600" algn="l">
              <a:lnSpc>
                <a:spcPct val="150000"/>
              </a:lnSpc>
              <a:spcBef>
                <a:spcPts val="500"/>
              </a:spcBef>
              <a:spcAft>
                <a:spcPts val="0"/>
              </a:spcAft>
              <a:buClr>
                <a:schemeClr val="lt1"/>
              </a:buClr>
              <a:buSzPts val="1400"/>
              <a:buNone/>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 name="Google Shape;26;p28"/>
          <p:cNvSpPr>
            <a:spLocks noGrp="1"/>
          </p:cNvSpPr>
          <p:nvPr>
            <p:ph type="clipArt" idx="6"/>
          </p:nvPr>
        </p:nvSpPr>
        <p:spPr>
          <a:xfrm>
            <a:off x="1754768" y="3098985"/>
            <a:ext cx="731520" cy="731520"/>
          </a:xfrm>
          <a:prstGeom prst="rect">
            <a:avLst/>
          </a:prstGeom>
          <a:noFill/>
          <a:ln>
            <a:noFill/>
          </a:ln>
        </p:spPr>
        <p:txBody>
          <a:bodyPr spcFirstLastPara="1" wrap="square" lIns="91425" tIns="45700" rIns="91425" bIns="45700" anchor="t" anchorCtr="0">
            <a:noAutofit/>
          </a:bodyPr>
          <a:lstStyle>
            <a:lvl1pPr marR="0" lvl="0" algn="l" rtl="0">
              <a:lnSpc>
                <a:spcPct val="15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2pPr>
            <a:lvl3pPr marR="0" lvl="2"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3pPr>
            <a:lvl4pPr marR="0" lvl="3"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R="0" lvl="4"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27" name="Google Shape;27;p28"/>
          <p:cNvSpPr>
            <a:spLocks noGrp="1"/>
          </p:cNvSpPr>
          <p:nvPr>
            <p:ph type="clipArt" idx="7"/>
          </p:nvPr>
        </p:nvSpPr>
        <p:spPr>
          <a:xfrm>
            <a:off x="5730240" y="3098985"/>
            <a:ext cx="731520" cy="731520"/>
          </a:xfrm>
          <a:prstGeom prst="rect">
            <a:avLst/>
          </a:prstGeom>
          <a:noFill/>
          <a:ln>
            <a:noFill/>
          </a:ln>
        </p:spPr>
        <p:txBody>
          <a:bodyPr spcFirstLastPara="1" wrap="square" lIns="91425" tIns="45700" rIns="91425" bIns="45700" anchor="t" anchorCtr="0">
            <a:noAutofit/>
          </a:bodyPr>
          <a:lstStyle>
            <a:lvl1pPr marR="0" lvl="0" algn="l" rtl="0">
              <a:lnSpc>
                <a:spcPct val="15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2pPr>
            <a:lvl3pPr marR="0" lvl="2"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3pPr>
            <a:lvl4pPr marR="0" lvl="3"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R="0" lvl="4"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28" name="Google Shape;28;p28"/>
          <p:cNvSpPr>
            <a:spLocks noGrp="1"/>
          </p:cNvSpPr>
          <p:nvPr>
            <p:ph type="clipArt" idx="8"/>
          </p:nvPr>
        </p:nvSpPr>
        <p:spPr>
          <a:xfrm>
            <a:off x="9705712" y="3098985"/>
            <a:ext cx="731520" cy="731520"/>
          </a:xfrm>
          <a:prstGeom prst="rect">
            <a:avLst/>
          </a:prstGeom>
          <a:noFill/>
          <a:ln>
            <a:noFill/>
          </a:ln>
        </p:spPr>
        <p:txBody>
          <a:bodyPr spcFirstLastPara="1" wrap="square" lIns="91425" tIns="45700" rIns="91425" bIns="45700" anchor="t" anchorCtr="0">
            <a:noAutofit/>
          </a:bodyPr>
          <a:lstStyle>
            <a:lvl1pPr marR="0" lvl="0" algn="l" rtl="0">
              <a:lnSpc>
                <a:spcPct val="15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2pPr>
            <a:lvl3pPr marR="0" lvl="2"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3pPr>
            <a:lvl4pPr marR="0" lvl="3"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R="0" lvl="4"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4"/>
        <p:cNvGrpSpPr/>
        <p:nvPr/>
      </p:nvGrpSpPr>
      <p:grpSpPr>
        <a:xfrm>
          <a:off x="0" y="0"/>
          <a:ext cx="0" cy="0"/>
          <a:chOff x="0" y="0"/>
          <a:chExt cx="0" cy="0"/>
        </a:xfrm>
      </p:grpSpPr>
      <p:sp>
        <p:nvSpPr>
          <p:cNvPr id="35" name="Google Shape;35;p23"/>
          <p:cNvSpPr>
            <a:spLocks noGrp="1"/>
          </p:cNvSpPr>
          <p:nvPr>
            <p:ph type="pic" idx="2"/>
          </p:nvPr>
        </p:nvSpPr>
        <p:spPr>
          <a:xfrm>
            <a:off x="0" y="0"/>
            <a:ext cx="6096000" cy="6858000"/>
          </a:xfrm>
          <a:prstGeom prst="parallelogram">
            <a:avLst>
              <a:gd name="adj" fmla="val 25000"/>
            </a:avLst>
          </a:prstGeom>
          <a:noFill/>
          <a:ln>
            <a:noFill/>
          </a:ln>
        </p:spPr>
        <p:txBody>
          <a:bodyPr spcFirstLastPara="1" wrap="square" lIns="91425" tIns="45700" rIns="91425" bIns="45700" anchor="ctr" anchorCtr="0">
            <a:noAutofit/>
          </a:bodyPr>
          <a:lstStyle>
            <a:lvl1pPr marR="0" lvl="0" algn="ctr" rtl="0">
              <a:lnSpc>
                <a:spcPct val="15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23"/>
          <p:cNvSpPr txBox="1">
            <a:spLocks noGrp="1"/>
          </p:cNvSpPr>
          <p:nvPr>
            <p:ph type="title"/>
          </p:nvPr>
        </p:nvSpPr>
        <p:spPr>
          <a:xfrm>
            <a:off x="7068819" y="642927"/>
            <a:ext cx="4846320" cy="1435947"/>
          </a:xfrm>
          <a:prstGeom prst="rect">
            <a:avLst/>
          </a:prstGeom>
          <a:noFill/>
          <a:ln>
            <a:noFill/>
          </a:ln>
        </p:spPr>
        <p:txBody>
          <a:bodyPr spcFirstLastPara="1" wrap="square" lIns="91425" tIns="45700" rIns="91425" bIns="45700" anchor="t" anchorCtr="0">
            <a:noAutofit/>
          </a:bodyPr>
          <a:lstStyle>
            <a:lvl1pPr lvl="0" algn="l">
              <a:lnSpc>
                <a:spcPct val="150000"/>
              </a:lnSpc>
              <a:spcBef>
                <a:spcPts val="1000"/>
              </a:spcBef>
              <a:spcAft>
                <a:spcPts val="0"/>
              </a:spcAft>
              <a:buClr>
                <a:schemeClr val="dk1"/>
              </a:buClr>
              <a:buSzPts val="5400"/>
              <a:buFont typeface="Calibri"/>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3"/>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9" name="Google Shape;39;p23"/>
          <p:cNvSpPr txBox="1">
            <a:spLocks noGrp="1"/>
          </p:cNvSpPr>
          <p:nvPr>
            <p:ph type="body" idx="1"/>
          </p:nvPr>
        </p:nvSpPr>
        <p:spPr>
          <a:xfrm>
            <a:off x="7068820" y="2078875"/>
            <a:ext cx="4114800" cy="3798888"/>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1800"/>
              <a:buNone/>
              <a:defRPr sz="1800"/>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3"/>
          <p:cNvSpPr/>
          <p:nvPr/>
        </p:nvSpPr>
        <p:spPr>
          <a:xfrm>
            <a:off x="7068820" y="6303963"/>
            <a:ext cx="3014980" cy="554037"/>
          </a:xfrm>
          <a:prstGeom prst="rect">
            <a:avLst/>
          </a:prstGeom>
          <a:gradFill>
            <a:gsLst>
              <a:gs pos="0">
                <a:schemeClr val="accent5"/>
              </a:gs>
              <a:gs pos="50000">
                <a:schemeClr val="accent1"/>
              </a:gs>
              <a:gs pos="100000">
                <a:srgbClr val="E8995B"/>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41"/>
        <p:cNvGrpSpPr/>
        <p:nvPr/>
      </p:nvGrpSpPr>
      <p:grpSpPr>
        <a:xfrm>
          <a:off x="0" y="0"/>
          <a:ext cx="0" cy="0"/>
          <a:chOff x="0" y="0"/>
          <a:chExt cx="0" cy="0"/>
        </a:xfrm>
      </p:grpSpPr>
      <p:sp>
        <p:nvSpPr>
          <p:cNvPr id="42" name="Google Shape;42;p24"/>
          <p:cNvSpPr txBox="1">
            <a:spLocks noGrp="1"/>
          </p:cNvSpPr>
          <p:nvPr>
            <p:ph type="body" idx="1"/>
          </p:nvPr>
        </p:nvSpPr>
        <p:spPr>
          <a:xfrm>
            <a:off x="6225539" y="1546138"/>
            <a:ext cx="4023360" cy="464871"/>
          </a:xfrm>
          <a:prstGeom prst="rect">
            <a:avLst/>
          </a:prstGeom>
          <a:gradFill>
            <a:gsLst>
              <a:gs pos="0">
                <a:schemeClr val="accent5"/>
              </a:gs>
              <a:gs pos="50000">
                <a:schemeClr val="accent1"/>
              </a:gs>
              <a:gs pos="100000">
                <a:srgbClr val="E8995B"/>
              </a:gs>
            </a:gsLst>
            <a:path path="circle">
              <a:fillToRect l="100000" t="100000"/>
            </a:path>
            <a:tileRect r="-100000" b="-100000"/>
          </a:grad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4"/>
          <p:cNvSpPr>
            <a:spLocks noGrp="1"/>
          </p:cNvSpPr>
          <p:nvPr>
            <p:ph type="pic" idx="2"/>
          </p:nvPr>
        </p:nvSpPr>
        <p:spPr>
          <a:xfrm>
            <a:off x="0" y="0"/>
            <a:ext cx="5416550" cy="6846932"/>
          </a:xfrm>
          <a:prstGeom prst="rect">
            <a:avLst/>
          </a:prstGeom>
          <a:noFill/>
          <a:ln>
            <a:noFill/>
          </a:ln>
        </p:spPr>
        <p:txBody>
          <a:bodyPr spcFirstLastPara="1" wrap="square" lIns="91425" tIns="45700" rIns="91425" bIns="45700" anchor="ctr" anchorCtr="0">
            <a:noAutofit/>
          </a:bodyPr>
          <a:lstStyle>
            <a:lvl1pPr marR="0" lvl="0" algn="ctr" rtl="0">
              <a:lnSpc>
                <a:spcPct val="15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24"/>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24"/>
          <p:cNvSpPr txBox="1">
            <a:spLocks noGrp="1"/>
          </p:cNvSpPr>
          <p:nvPr>
            <p:ph type="body" idx="3"/>
          </p:nvPr>
        </p:nvSpPr>
        <p:spPr>
          <a:xfrm>
            <a:off x="6096000" y="2799617"/>
            <a:ext cx="4646246" cy="2218585"/>
          </a:xfrm>
          <a:prstGeom prst="rect">
            <a:avLst/>
          </a:prstGeom>
          <a:noFill/>
          <a:ln>
            <a:noFill/>
          </a:ln>
        </p:spPr>
        <p:txBody>
          <a:bodyPr spcFirstLastPara="1" wrap="square" lIns="91425" tIns="45700" rIns="91425" bIns="45700" anchor="t" anchorCtr="0">
            <a:noAutofit/>
          </a:bodyPr>
          <a:lstStyle>
            <a:lvl1pPr marL="457200" lvl="0" indent="-330200" algn="l">
              <a:lnSpc>
                <a:spcPct val="150000"/>
              </a:lnSpc>
              <a:spcBef>
                <a:spcPts val="1000"/>
              </a:spcBef>
              <a:spcAft>
                <a:spcPts val="0"/>
              </a:spcAft>
              <a:buClr>
                <a:schemeClr val="dk1"/>
              </a:buClr>
              <a:buSzPts val="1600"/>
              <a:buChar char="•"/>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4"/>
          <p:cNvSpPr txBox="1"/>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
        <p:nvSpPr>
          <p:cNvPr id="47" name="Google Shape;47;p24"/>
          <p:cNvSpPr txBox="1">
            <a:spLocks noGrp="1"/>
          </p:cNvSpPr>
          <p:nvPr>
            <p:ph type="title"/>
          </p:nvPr>
        </p:nvSpPr>
        <p:spPr>
          <a:xfrm>
            <a:off x="6095999" y="612037"/>
            <a:ext cx="5897218" cy="884238"/>
          </a:xfrm>
          <a:prstGeom prst="rect">
            <a:avLst/>
          </a:prstGeom>
          <a:noFill/>
          <a:ln>
            <a:noFill/>
          </a:ln>
        </p:spPr>
        <p:txBody>
          <a:bodyPr spcFirstLastPara="1" wrap="square" lIns="91425" tIns="45700" rIns="91425" bIns="45700" anchor="t" anchorCtr="0">
            <a:noAutofit/>
          </a:bodyPr>
          <a:lstStyle>
            <a:lvl1pPr lvl="0" algn="l">
              <a:lnSpc>
                <a:spcPct val="150000"/>
              </a:lnSpc>
              <a:spcBef>
                <a:spcPts val="1000"/>
              </a:spcBef>
              <a:spcAft>
                <a:spcPts val="0"/>
              </a:spcAft>
              <a:buClr>
                <a:schemeClr val="dk1"/>
              </a:buClr>
              <a:buSzPts val="3200"/>
              <a:buFont typeface="Calibri"/>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Break">
  <p:cSld name="Section Break">
    <p:spTree>
      <p:nvGrpSpPr>
        <p:cNvPr id="1" name="Shape 48"/>
        <p:cNvGrpSpPr/>
        <p:nvPr/>
      </p:nvGrpSpPr>
      <p:grpSpPr>
        <a:xfrm>
          <a:off x="0" y="0"/>
          <a:ext cx="0" cy="0"/>
          <a:chOff x="0" y="0"/>
          <a:chExt cx="0" cy="0"/>
        </a:xfrm>
      </p:grpSpPr>
      <p:sp>
        <p:nvSpPr>
          <p:cNvPr id="49" name="Google Shape;49;p25"/>
          <p:cNvSpPr>
            <a:spLocks noGrp="1"/>
          </p:cNvSpPr>
          <p:nvPr>
            <p:ph type="pic" idx="2"/>
          </p:nvPr>
        </p:nvSpPr>
        <p:spPr>
          <a:xfrm>
            <a:off x="0" y="0"/>
            <a:ext cx="6096000" cy="6867922"/>
          </a:xfrm>
          <a:prstGeom prst="rect">
            <a:avLst/>
          </a:prstGeom>
          <a:noFill/>
          <a:ln>
            <a:noFill/>
          </a:ln>
        </p:spPr>
        <p:txBody>
          <a:bodyPr spcFirstLastPara="1" wrap="square" lIns="91425" tIns="45700" rIns="91425" bIns="45700" anchor="ctr" anchorCtr="0">
            <a:noAutofit/>
          </a:bodyPr>
          <a:lstStyle>
            <a:lvl1pPr marR="0" lvl="0" algn="ctr" rtl="0">
              <a:lnSpc>
                <a:spcPct val="15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Google Shape;50;p25"/>
          <p:cNvSpPr txBox="1">
            <a:spLocks noGrp="1"/>
          </p:cNvSpPr>
          <p:nvPr>
            <p:ph type="title"/>
          </p:nvPr>
        </p:nvSpPr>
        <p:spPr>
          <a:xfrm>
            <a:off x="6096000" y="2262871"/>
            <a:ext cx="5251450" cy="1661297"/>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5"/>
          <p:cNvSpPr txBox="1">
            <a:spLocks noGrp="1"/>
          </p:cNvSpPr>
          <p:nvPr>
            <p:ph type="body" idx="1"/>
          </p:nvPr>
        </p:nvSpPr>
        <p:spPr>
          <a:xfrm>
            <a:off x="6096000" y="4378134"/>
            <a:ext cx="5251450" cy="365125"/>
          </a:xfrm>
          <a:prstGeom prst="rect">
            <a:avLst/>
          </a:prstGeom>
          <a:gradFill>
            <a:gsLst>
              <a:gs pos="0">
                <a:schemeClr val="accent5"/>
              </a:gs>
              <a:gs pos="50000">
                <a:schemeClr val="accent1"/>
              </a:gs>
              <a:gs pos="100000">
                <a:srgbClr val="E8995B"/>
              </a:gs>
            </a:gsLst>
            <a:lin ang="10800000" scaled="0"/>
          </a:gradFill>
          <a:ln>
            <a:noFill/>
          </a:ln>
        </p:spPr>
        <p:txBody>
          <a:bodyPr spcFirstLastPara="1" wrap="square" lIns="91425" tIns="45700" rIns="91425" bIns="45700" anchor="ctr" anchorCtr="0">
            <a:noAutofit/>
          </a:bodyPr>
          <a:lstStyle>
            <a:lvl1pPr marL="457200" lvl="0" indent="-228600" algn="ctr">
              <a:lnSpc>
                <a:spcPct val="100000"/>
              </a:lnSpc>
              <a:spcBef>
                <a:spcPts val="1000"/>
              </a:spcBef>
              <a:spcAft>
                <a:spcPts val="0"/>
              </a:spcAft>
              <a:buClr>
                <a:schemeClr val="lt1"/>
              </a:buClr>
              <a:buSzPts val="1400"/>
              <a:buNone/>
              <a:defRPr sz="1400" cap="none">
                <a:solidFill>
                  <a:schemeClr val="lt1"/>
                </a:solidFill>
              </a:defRPr>
            </a:lvl1pPr>
            <a:lvl2pPr marL="914400" lvl="1" indent="-228600" algn="l">
              <a:lnSpc>
                <a:spcPct val="150000"/>
              </a:lnSpc>
              <a:spcBef>
                <a:spcPts val="500"/>
              </a:spcBef>
              <a:spcAft>
                <a:spcPts val="0"/>
              </a:spcAft>
              <a:buClr>
                <a:srgbClr val="888888"/>
              </a:buClr>
              <a:buSzPts val="2000"/>
              <a:buNone/>
              <a:defRPr sz="2000">
                <a:solidFill>
                  <a:srgbClr val="888888"/>
                </a:solidFill>
              </a:defRPr>
            </a:lvl2pPr>
            <a:lvl3pPr marL="1371600" lvl="2" indent="-228600" algn="l">
              <a:lnSpc>
                <a:spcPct val="150000"/>
              </a:lnSpc>
              <a:spcBef>
                <a:spcPts val="500"/>
              </a:spcBef>
              <a:spcAft>
                <a:spcPts val="0"/>
              </a:spcAft>
              <a:buClr>
                <a:srgbClr val="888888"/>
              </a:buClr>
              <a:buSzPts val="1800"/>
              <a:buNone/>
              <a:defRPr sz="1800">
                <a:solidFill>
                  <a:srgbClr val="888888"/>
                </a:solidFill>
              </a:defRPr>
            </a:lvl3pPr>
            <a:lvl4pPr marL="1828800" lvl="3" indent="-228600" algn="l">
              <a:lnSpc>
                <a:spcPct val="150000"/>
              </a:lnSpc>
              <a:spcBef>
                <a:spcPts val="500"/>
              </a:spcBef>
              <a:spcAft>
                <a:spcPts val="0"/>
              </a:spcAft>
              <a:buClr>
                <a:srgbClr val="888888"/>
              </a:buClr>
              <a:buSzPts val="1600"/>
              <a:buNone/>
              <a:defRPr sz="1600">
                <a:solidFill>
                  <a:srgbClr val="888888"/>
                </a:solidFill>
              </a:defRPr>
            </a:lvl4pPr>
            <a:lvl5pPr marL="2286000" lvl="4" indent="-228600" algn="l">
              <a:lnSpc>
                <a:spcPct val="15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2" name="Google Shape;5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5"/>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54"/>
        <p:cNvGrpSpPr/>
        <p:nvPr/>
      </p:nvGrpSpPr>
      <p:grpSpPr>
        <a:xfrm>
          <a:off x="0" y="0"/>
          <a:ext cx="0" cy="0"/>
          <a:chOff x="0" y="0"/>
          <a:chExt cx="0" cy="0"/>
        </a:xfrm>
      </p:grpSpPr>
      <p:sp>
        <p:nvSpPr>
          <p:cNvPr id="55" name="Google Shape;55;p26"/>
          <p:cNvSpPr>
            <a:spLocks noGrp="1"/>
          </p:cNvSpPr>
          <p:nvPr>
            <p:ph type="pic" idx="2"/>
          </p:nvPr>
        </p:nvSpPr>
        <p:spPr>
          <a:xfrm>
            <a:off x="0" y="0"/>
            <a:ext cx="5416550" cy="6858000"/>
          </a:xfrm>
          <a:prstGeom prst="rect">
            <a:avLst/>
          </a:prstGeom>
          <a:noFill/>
          <a:ln>
            <a:noFill/>
          </a:ln>
        </p:spPr>
        <p:txBody>
          <a:bodyPr spcFirstLastPara="1" wrap="square" lIns="91425" tIns="45700" rIns="91425" bIns="45700" anchor="ctr" anchorCtr="0">
            <a:noAutofit/>
          </a:bodyPr>
          <a:lstStyle>
            <a:lvl1pPr marR="0" lvl="0" algn="ctr" rtl="0">
              <a:lnSpc>
                <a:spcPct val="15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26"/>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57" name="Google Shape;57;p26"/>
          <p:cNvSpPr txBox="1">
            <a:spLocks noGrp="1"/>
          </p:cNvSpPr>
          <p:nvPr>
            <p:ph type="body" idx="1"/>
          </p:nvPr>
        </p:nvSpPr>
        <p:spPr>
          <a:xfrm>
            <a:off x="6096000" y="1661160"/>
            <a:ext cx="4646246" cy="2218585"/>
          </a:xfrm>
          <a:prstGeom prst="rect">
            <a:avLst/>
          </a:prstGeom>
          <a:noFill/>
          <a:ln>
            <a:noFill/>
          </a:ln>
        </p:spPr>
        <p:txBody>
          <a:bodyPr spcFirstLastPara="1" wrap="square" lIns="91425" tIns="45700" rIns="91425" bIns="45700" anchor="t" anchorCtr="0">
            <a:noAutofit/>
          </a:bodyPr>
          <a:lstStyle>
            <a:lvl1pPr marL="457200" lvl="0" indent="-330200" algn="l">
              <a:lnSpc>
                <a:spcPct val="150000"/>
              </a:lnSpc>
              <a:spcBef>
                <a:spcPts val="1000"/>
              </a:spcBef>
              <a:spcAft>
                <a:spcPts val="0"/>
              </a:spcAft>
              <a:buClr>
                <a:schemeClr val="dk1"/>
              </a:buClr>
              <a:buSzPts val="1600"/>
              <a:buChar char="•"/>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6"/>
          <p:cNvSpPr txBox="1"/>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
        <p:nvSpPr>
          <p:cNvPr id="59" name="Google Shape;59;p26"/>
          <p:cNvSpPr txBox="1">
            <a:spLocks noGrp="1"/>
          </p:cNvSpPr>
          <p:nvPr>
            <p:ph type="title"/>
          </p:nvPr>
        </p:nvSpPr>
        <p:spPr>
          <a:xfrm>
            <a:off x="6095999" y="612037"/>
            <a:ext cx="5897218" cy="884238"/>
          </a:xfrm>
          <a:prstGeom prst="rect">
            <a:avLst/>
          </a:prstGeom>
          <a:noFill/>
          <a:ln>
            <a:noFill/>
          </a:ln>
        </p:spPr>
        <p:txBody>
          <a:bodyPr spcFirstLastPara="1" wrap="square" lIns="91425" tIns="45700" rIns="91425" bIns="45700" anchor="t" anchorCtr="0">
            <a:noAutofit/>
          </a:bodyPr>
          <a:lstStyle>
            <a:lvl1pPr lvl="0" algn="l">
              <a:lnSpc>
                <a:spcPct val="150000"/>
              </a:lnSpc>
              <a:spcBef>
                <a:spcPts val="1000"/>
              </a:spcBef>
              <a:spcAft>
                <a:spcPts val="0"/>
              </a:spcAft>
              <a:buClr>
                <a:schemeClr val="dk1"/>
              </a:buClr>
              <a:buSzPts val="3200"/>
              <a:buFont typeface="Calibri"/>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6"/>
          <p:cNvSpPr/>
          <p:nvPr/>
        </p:nvSpPr>
        <p:spPr>
          <a:xfrm>
            <a:off x="6107044" y="6303963"/>
            <a:ext cx="3014980" cy="554037"/>
          </a:xfrm>
          <a:prstGeom prst="rect">
            <a:avLst/>
          </a:prstGeom>
          <a:gradFill>
            <a:gsLst>
              <a:gs pos="0">
                <a:schemeClr val="accent5"/>
              </a:gs>
              <a:gs pos="50000">
                <a:schemeClr val="accent1"/>
              </a:gs>
              <a:gs pos="100000">
                <a:srgbClr val="E8995B"/>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dk1"/>
        </a:solidFill>
        <a:effectLst/>
      </p:bgPr>
    </p:bg>
    <p:spTree>
      <p:nvGrpSpPr>
        <p:cNvPr id="1" name="Shape 61"/>
        <p:cNvGrpSpPr/>
        <p:nvPr/>
      </p:nvGrpSpPr>
      <p:grpSpPr>
        <a:xfrm>
          <a:off x="0" y="0"/>
          <a:ext cx="0" cy="0"/>
          <a:chOff x="0" y="0"/>
          <a:chExt cx="0" cy="0"/>
        </a:xfrm>
      </p:grpSpPr>
      <p:sp>
        <p:nvSpPr>
          <p:cNvPr id="62" name="Google Shape;62;p21"/>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ctr" rtl="0">
              <a:lnSpc>
                <a:spcPct val="15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2pPr>
            <a:lvl3pPr marR="0" lvl="2"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3pPr>
            <a:lvl4pPr marR="0" lvl="3"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R="0" lvl="4"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63" name="Google Shape;63;p21"/>
          <p:cNvSpPr txBox="1">
            <a:spLocks noGrp="1"/>
          </p:cNvSpPr>
          <p:nvPr>
            <p:ph type="body" idx="1"/>
          </p:nvPr>
        </p:nvSpPr>
        <p:spPr>
          <a:xfrm>
            <a:off x="3512343" y="5922140"/>
            <a:ext cx="5167313" cy="518795"/>
          </a:xfrm>
          <a:prstGeom prst="rect">
            <a:avLst/>
          </a:prstGeom>
          <a:no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1800"/>
              <a:buNone/>
              <a:defRPr sz="1800">
                <a:solidFill>
                  <a:schemeClr val="lt1"/>
                </a:solidFill>
              </a:defRPr>
            </a:lvl1pPr>
            <a:lvl2pPr marL="914400" lvl="1" indent="-228600" algn="l">
              <a:lnSpc>
                <a:spcPct val="150000"/>
              </a:lnSpc>
              <a:spcBef>
                <a:spcPts val="500"/>
              </a:spcBef>
              <a:spcAft>
                <a:spcPts val="0"/>
              </a:spcAft>
              <a:buClr>
                <a:schemeClr val="lt1"/>
              </a:buClr>
              <a:buSzPts val="1400"/>
              <a:buNone/>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4" name="Google Shape;64;p21"/>
          <p:cNvSpPr txBox="1">
            <a:spLocks noGrp="1"/>
          </p:cNvSpPr>
          <p:nvPr>
            <p:ph type="body" idx="3"/>
          </p:nvPr>
        </p:nvSpPr>
        <p:spPr>
          <a:xfrm>
            <a:off x="4038600" y="3608511"/>
            <a:ext cx="4114800" cy="518795"/>
          </a:xfrm>
          <a:prstGeom prst="rect">
            <a:avLst/>
          </a:prstGeom>
          <a:gradFill>
            <a:gsLst>
              <a:gs pos="0">
                <a:schemeClr val="accent5"/>
              </a:gs>
              <a:gs pos="50000">
                <a:schemeClr val="accent1"/>
              </a:gs>
              <a:gs pos="100000">
                <a:srgbClr val="E8995B"/>
              </a:gs>
            </a:gsLst>
            <a:lin ang="10800000" scaled="0"/>
          </a:grad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1800"/>
              <a:buNone/>
              <a:defRPr sz="1800" cap="none"/>
            </a:lvl1pPr>
            <a:lvl2pPr marL="914400" lvl="1" indent="-342900" algn="l">
              <a:lnSpc>
                <a:spcPct val="150000"/>
              </a:lnSpc>
              <a:spcBef>
                <a:spcPts val="500"/>
              </a:spcBef>
              <a:spcAft>
                <a:spcPts val="0"/>
              </a:spcAft>
              <a:buClr>
                <a:schemeClr val="lt1"/>
              </a:buClr>
              <a:buSzPts val="1800"/>
              <a:buChar char="•"/>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5" name="Google Shape;65;p21"/>
          <p:cNvSpPr txBox="1">
            <a:spLocks noGrp="1"/>
          </p:cNvSpPr>
          <p:nvPr>
            <p:ph type="title"/>
          </p:nvPr>
        </p:nvSpPr>
        <p:spPr>
          <a:xfrm>
            <a:off x="350836" y="2445633"/>
            <a:ext cx="11490325" cy="823913"/>
          </a:xfrm>
          <a:prstGeom prst="rect">
            <a:avLst/>
          </a:prstGeom>
          <a:noFill/>
          <a:ln>
            <a:noFill/>
          </a:ln>
        </p:spPr>
        <p:txBody>
          <a:bodyPr spcFirstLastPara="1" wrap="square" lIns="91425" tIns="45700" rIns="91425" bIns="45700" anchor="ctr" anchorCtr="0">
            <a:noAutofit/>
          </a:bodyPr>
          <a:lstStyle>
            <a:lvl1pPr lvl="0" algn="ctr">
              <a:lnSpc>
                <a:spcPct val="150000"/>
              </a:lnSpc>
              <a:spcBef>
                <a:spcPts val="1000"/>
              </a:spcBef>
              <a:spcAft>
                <a:spcPts val="0"/>
              </a:spcAft>
              <a:buClr>
                <a:schemeClr val="lt1"/>
              </a:buClr>
              <a:buSzPts val="4000"/>
              <a:buFont typeface="Calibri"/>
              <a:buNone/>
              <a:defRPr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7792279" y="365125"/>
            <a:ext cx="4018722" cy="573989"/>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9"/>
          <p:cNvSpPr txBox="1">
            <a:spLocks noGrp="1"/>
          </p:cNvSpPr>
          <p:nvPr>
            <p:ph type="body" idx="1"/>
          </p:nvPr>
        </p:nvSpPr>
        <p:spPr>
          <a:xfrm>
            <a:off x="7792279" y="1263841"/>
            <a:ext cx="4018722" cy="4636392"/>
          </a:xfrm>
          <a:prstGeom prst="rect">
            <a:avLst/>
          </a:prstGeom>
          <a:noFill/>
          <a:ln>
            <a:noFill/>
          </a:ln>
        </p:spPr>
        <p:txBody>
          <a:bodyPr spcFirstLastPara="1" wrap="square" lIns="0" tIns="45700" rIns="0" bIns="45700" anchor="t" anchorCtr="0">
            <a:noAutofit/>
          </a:bodyPr>
          <a:lstStyle>
            <a:lvl1pPr marL="457200" lvl="0" indent="-330200" algn="l">
              <a:lnSpc>
                <a:spcPct val="150000"/>
              </a:lnSpc>
              <a:spcBef>
                <a:spcPts val="500"/>
              </a:spcBef>
              <a:spcAft>
                <a:spcPts val="0"/>
              </a:spcAft>
              <a:buClr>
                <a:schemeClr val="dk1"/>
              </a:buClr>
              <a:buSzPts val="1600"/>
              <a:buChar char="•"/>
              <a:defRPr sz="1600"/>
            </a:lvl1pPr>
            <a:lvl2pPr marL="914400" lvl="1" indent="-317500" algn="l">
              <a:lnSpc>
                <a:spcPct val="150000"/>
              </a:lnSpc>
              <a:spcBef>
                <a:spcPts val="500"/>
              </a:spcBef>
              <a:spcAft>
                <a:spcPts val="0"/>
              </a:spcAft>
              <a:buClr>
                <a:schemeClr val="dk1"/>
              </a:buClr>
              <a:buSzPts val="1400"/>
              <a:buChar char="•"/>
              <a:defRPr sz="1400"/>
            </a:lvl2pPr>
            <a:lvl3pPr marL="1371600" lvl="2" indent="-317500" algn="l">
              <a:lnSpc>
                <a:spcPct val="150000"/>
              </a:lnSpc>
              <a:spcBef>
                <a:spcPts val="500"/>
              </a:spcBef>
              <a:spcAft>
                <a:spcPts val="0"/>
              </a:spcAft>
              <a:buClr>
                <a:schemeClr val="dk1"/>
              </a:buClr>
              <a:buSzPts val="1400"/>
              <a:buChar char="•"/>
              <a:defRPr sz="1400"/>
            </a:lvl3pPr>
            <a:lvl4pPr marL="1828800" lvl="3" indent="-304800" algn="l">
              <a:lnSpc>
                <a:spcPct val="150000"/>
              </a:lnSpc>
              <a:spcBef>
                <a:spcPts val="500"/>
              </a:spcBef>
              <a:spcAft>
                <a:spcPts val="0"/>
              </a:spcAft>
              <a:buClr>
                <a:schemeClr val="dk1"/>
              </a:buClr>
              <a:buSzPts val="1200"/>
              <a:buChar char="•"/>
              <a:defRPr sz="1200"/>
            </a:lvl4pPr>
            <a:lvl5pPr marL="2286000" lvl="4" indent="-304800" algn="l">
              <a:lnSpc>
                <a:spcPct val="15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29"/>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29"/>
          <p:cNvSpPr>
            <a:spLocks noGrp="1"/>
          </p:cNvSpPr>
          <p:nvPr>
            <p:ph type="pic" idx="2"/>
          </p:nvPr>
        </p:nvSpPr>
        <p:spPr>
          <a:xfrm>
            <a:off x="736600" y="365125"/>
            <a:ext cx="2997200" cy="1781979"/>
          </a:xfrm>
          <a:prstGeom prst="rect">
            <a:avLst/>
          </a:prstGeom>
          <a:noFill/>
          <a:ln>
            <a:noFill/>
          </a:ln>
        </p:spPr>
        <p:txBody>
          <a:bodyPr spcFirstLastPara="1" wrap="square" lIns="91425" tIns="45700" rIns="91425" bIns="45700" anchor="t" anchorCtr="0">
            <a:noAutofit/>
          </a:bodyPr>
          <a:lstStyle>
            <a:lvl1pPr marR="0" lvl="0" algn="l" rtl="0">
              <a:lnSpc>
                <a:spcPct val="15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29"/>
          <p:cNvSpPr>
            <a:spLocks noGrp="1"/>
          </p:cNvSpPr>
          <p:nvPr>
            <p:ph type="pic" idx="3"/>
          </p:nvPr>
        </p:nvSpPr>
        <p:spPr>
          <a:xfrm>
            <a:off x="4051300" y="365125"/>
            <a:ext cx="2997200" cy="1781979"/>
          </a:xfrm>
          <a:prstGeom prst="rect">
            <a:avLst/>
          </a:prstGeom>
          <a:noFill/>
          <a:ln>
            <a:noFill/>
          </a:ln>
        </p:spPr>
        <p:txBody>
          <a:bodyPr spcFirstLastPara="1" wrap="square" lIns="91425" tIns="45700" rIns="91425" bIns="45700" anchor="t" anchorCtr="0">
            <a:noAutofit/>
          </a:bodyPr>
          <a:lstStyle>
            <a:lvl1pPr marR="0" lvl="0" algn="l" rtl="0">
              <a:lnSpc>
                <a:spcPct val="15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 name="Google Shape;72;p29"/>
          <p:cNvSpPr>
            <a:spLocks noGrp="1"/>
          </p:cNvSpPr>
          <p:nvPr>
            <p:ph type="pic" idx="4"/>
          </p:nvPr>
        </p:nvSpPr>
        <p:spPr>
          <a:xfrm>
            <a:off x="736600" y="2422525"/>
            <a:ext cx="2997200" cy="1781979"/>
          </a:xfrm>
          <a:prstGeom prst="rect">
            <a:avLst/>
          </a:prstGeom>
          <a:noFill/>
          <a:ln>
            <a:noFill/>
          </a:ln>
        </p:spPr>
        <p:txBody>
          <a:bodyPr spcFirstLastPara="1" wrap="square" lIns="91425" tIns="45700" rIns="91425" bIns="45700" anchor="t" anchorCtr="0">
            <a:noAutofit/>
          </a:bodyPr>
          <a:lstStyle>
            <a:lvl1pPr marR="0" lvl="0" algn="l" rtl="0">
              <a:lnSpc>
                <a:spcPct val="15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 name="Google Shape;73;p29"/>
          <p:cNvSpPr>
            <a:spLocks noGrp="1"/>
          </p:cNvSpPr>
          <p:nvPr>
            <p:ph type="pic" idx="5"/>
          </p:nvPr>
        </p:nvSpPr>
        <p:spPr>
          <a:xfrm>
            <a:off x="4051300" y="2422525"/>
            <a:ext cx="2997200" cy="1781979"/>
          </a:xfrm>
          <a:prstGeom prst="rect">
            <a:avLst/>
          </a:prstGeom>
          <a:noFill/>
          <a:ln>
            <a:noFill/>
          </a:ln>
        </p:spPr>
        <p:txBody>
          <a:bodyPr spcFirstLastPara="1" wrap="square" lIns="91425" tIns="45700" rIns="91425" bIns="45700" anchor="t" anchorCtr="0">
            <a:noAutofit/>
          </a:bodyPr>
          <a:lstStyle>
            <a:lvl1pPr marR="0" lvl="0" algn="l" rtl="0">
              <a:lnSpc>
                <a:spcPct val="15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 name="Google Shape;74;p29"/>
          <p:cNvSpPr>
            <a:spLocks noGrp="1"/>
          </p:cNvSpPr>
          <p:nvPr>
            <p:ph type="pic" idx="6"/>
          </p:nvPr>
        </p:nvSpPr>
        <p:spPr>
          <a:xfrm>
            <a:off x="736600" y="4479925"/>
            <a:ext cx="2997200" cy="1781979"/>
          </a:xfrm>
          <a:prstGeom prst="rect">
            <a:avLst/>
          </a:prstGeom>
          <a:noFill/>
          <a:ln>
            <a:noFill/>
          </a:ln>
        </p:spPr>
        <p:txBody>
          <a:bodyPr spcFirstLastPara="1" wrap="square" lIns="91425" tIns="45700" rIns="91425" bIns="45700" anchor="t" anchorCtr="0">
            <a:noAutofit/>
          </a:bodyPr>
          <a:lstStyle>
            <a:lvl1pPr marR="0" lvl="0" algn="l" rtl="0">
              <a:lnSpc>
                <a:spcPct val="15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29"/>
          <p:cNvSpPr>
            <a:spLocks noGrp="1"/>
          </p:cNvSpPr>
          <p:nvPr>
            <p:ph type="pic" idx="7"/>
          </p:nvPr>
        </p:nvSpPr>
        <p:spPr>
          <a:xfrm>
            <a:off x="4051300" y="4479925"/>
            <a:ext cx="2997200" cy="1781979"/>
          </a:xfrm>
          <a:prstGeom prst="rect">
            <a:avLst/>
          </a:prstGeom>
          <a:noFill/>
          <a:ln>
            <a:noFill/>
          </a:ln>
        </p:spPr>
        <p:txBody>
          <a:bodyPr spcFirstLastPara="1" wrap="square" lIns="91425" tIns="45700" rIns="91425" bIns="45700" anchor="t" anchorCtr="0">
            <a:noAutofit/>
          </a:bodyPr>
          <a:lstStyle>
            <a:lvl1pPr marR="0" lvl="0" algn="l" rtl="0">
              <a:lnSpc>
                <a:spcPct val="15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 name="Google Shape;76;p29"/>
          <p:cNvSpPr/>
          <p:nvPr/>
        </p:nvSpPr>
        <p:spPr>
          <a:xfrm>
            <a:off x="7781678" y="6303963"/>
            <a:ext cx="3014980" cy="554037"/>
          </a:xfrm>
          <a:prstGeom prst="rect">
            <a:avLst/>
          </a:prstGeom>
          <a:gradFill>
            <a:gsLst>
              <a:gs pos="0">
                <a:schemeClr val="accent5"/>
              </a:gs>
              <a:gs pos="50000">
                <a:schemeClr val="accent1"/>
              </a:gs>
              <a:gs pos="100000">
                <a:srgbClr val="E8995B"/>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hart and Table">
  <p:cSld name="Chart and Table">
    <p:spTree>
      <p:nvGrpSpPr>
        <p:cNvPr id="1" name="Shape 77"/>
        <p:cNvGrpSpPr/>
        <p:nvPr/>
      </p:nvGrpSpPr>
      <p:grpSpPr>
        <a:xfrm>
          <a:off x="0" y="0"/>
          <a:ext cx="0" cy="0"/>
          <a:chOff x="0" y="0"/>
          <a:chExt cx="0" cy="0"/>
        </a:xfrm>
      </p:grpSpPr>
      <p:sp>
        <p:nvSpPr>
          <p:cNvPr id="78" name="Google Shape;78;p30"/>
          <p:cNvSpPr txBox="1">
            <a:spLocks noGrp="1"/>
          </p:cNvSpPr>
          <p:nvPr>
            <p:ph type="title"/>
          </p:nvPr>
        </p:nvSpPr>
        <p:spPr>
          <a:xfrm>
            <a:off x="594519" y="767791"/>
            <a:ext cx="11002962" cy="82391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800"/>
              <a:buFont typeface="Calibri"/>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0"/>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594519" y="365125"/>
            <a:ext cx="11002962" cy="823913"/>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lt1"/>
              </a:buClr>
              <a:buSzPts val="3600"/>
              <a:buFont typeface="Calibri"/>
              <a:buNone/>
              <a:defRPr sz="3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0"/>
          <p:cNvSpPr txBox="1">
            <a:spLocks noGrp="1"/>
          </p:cNvSpPr>
          <p:nvPr>
            <p:ph type="body" idx="1"/>
          </p:nvPr>
        </p:nvSpPr>
        <p:spPr>
          <a:xfrm>
            <a:off x="594519" y="1365813"/>
            <a:ext cx="10989920" cy="481115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50000"/>
              </a:lnSpc>
              <a:spcBef>
                <a:spcPts val="10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1pPr>
            <a:lvl2pPr marL="914400" marR="0" lvl="1" indent="-317500"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2pPr>
            <a:lvl3pPr marL="1371600" marR="0" lvl="2" indent="-317500"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3pPr>
            <a:lvl4pPr marL="1828800" marR="0" lvl="3" indent="-304800"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L="2286000" marR="0" lvl="4" indent="-304800"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20"/>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
        <p:cNvGrpSpPr/>
        <p:nvPr/>
      </p:nvGrpSpPr>
      <p:grpSpPr>
        <a:xfrm>
          <a:off x="0" y="0"/>
          <a:ext cx="0" cy="0"/>
          <a:chOff x="0" y="0"/>
          <a:chExt cx="0" cy="0"/>
        </a:xfrm>
      </p:grpSpPr>
      <p:sp>
        <p:nvSpPr>
          <p:cNvPr id="30" name="Google Shape;30;p19"/>
          <p:cNvSpPr txBox="1">
            <a:spLocks noGrp="1"/>
          </p:cNvSpPr>
          <p:nvPr>
            <p:ph type="title"/>
          </p:nvPr>
        </p:nvSpPr>
        <p:spPr>
          <a:xfrm>
            <a:off x="594519" y="365125"/>
            <a:ext cx="11002962" cy="823913"/>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 name="Google Shape;31;p19"/>
          <p:cNvSpPr txBox="1">
            <a:spLocks noGrp="1"/>
          </p:cNvSpPr>
          <p:nvPr>
            <p:ph type="body" idx="1"/>
          </p:nvPr>
        </p:nvSpPr>
        <p:spPr>
          <a:xfrm>
            <a:off x="594519" y="1365813"/>
            <a:ext cx="10989920" cy="481115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5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17500"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04800"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19"/>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http://rads.stackoverflow.com/amzn/click/0471356328"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6"/>
        <p:cNvGrpSpPr/>
        <p:nvPr/>
      </p:nvGrpSpPr>
      <p:grpSpPr>
        <a:xfrm>
          <a:off x="0" y="0"/>
          <a:ext cx="0" cy="0"/>
          <a:chOff x="0" y="0"/>
          <a:chExt cx="0" cy="0"/>
        </a:xfrm>
      </p:grpSpPr>
      <p:pic>
        <p:nvPicPr>
          <p:cNvPr id="117" name="Google Shape;117;p1" descr="abstract image"/>
          <p:cNvPicPr preferRelativeResize="0">
            <a:picLocks noGrp="1"/>
          </p:cNvPicPr>
          <p:nvPr>
            <p:ph type="pic" idx="2"/>
          </p:nvPr>
        </p:nvPicPr>
        <p:blipFill rotWithShape="1">
          <a:blip r:embed="rId3">
            <a:alphaModFix amt="52000"/>
          </a:blip>
          <a:srcRect/>
          <a:stretch/>
        </p:blipFill>
        <p:spPr>
          <a:xfrm>
            <a:off x="0" y="0"/>
            <a:ext cx="12192000" cy="6858000"/>
          </a:xfrm>
          <a:prstGeom prst="rect">
            <a:avLst/>
          </a:prstGeom>
          <a:noFill/>
          <a:ln>
            <a:noFill/>
          </a:ln>
        </p:spPr>
      </p:pic>
      <p:sp>
        <p:nvSpPr>
          <p:cNvPr id="118" name="Google Shape;118;p1"/>
          <p:cNvSpPr txBox="1">
            <a:spLocks noGrp="1"/>
          </p:cNvSpPr>
          <p:nvPr>
            <p:ph type="title"/>
          </p:nvPr>
        </p:nvSpPr>
        <p:spPr>
          <a:xfrm>
            <a:off x="350836" y="2445633"/>
            <a:ext cx="11490325" cy="823913"/>
          </a:xfrm>
          <a:prstGeom prst="rect">
            <a:avLst/>
          </a:prstGeom>
          <a:noFill/>
          <a:ln>
            <a:noFill/>
          </a:ln>
        </p:spPr>
        <p:txBody>
          <a:bodyPr spcFirstLastPara="1" wrap="square" lIns="91425" tIns="45700" rIns="91425" bIns="45700" anchor="ctr" anchorCtr="0">
            <a:noAutofit/>
          </a:bodyPr>
          <a:lstStyle/>
          <a:p>
            <a:pPr marL="0" lvl="0" indent="0" algn="ctr" rtl="0">
              <a:lnSpc>
                <a:spcPct val="150000"/>
              </a:lnSpc>
              <a:spcBef>
                <a:spcPts val="0"/>
              </a:spcBef>
              <a:spcAft>
                <a:spcPts val="0"/>
              </a:spcAft>
              <a:buClr>
                <a:schemeClr val="lt1"/>
              </a:buClr>
              <a:buSzPts val="4000"/>
              <a:buFont typeface="Calibri"/>
              <a:buNone/>
            </a:pPr>
            <a:r>
              <a:rPr lang="en-US"/>
              <a:t>HOME WARRANTIES: A RENEWAL PREDICTION</a:t>
            </a:r>
            <a:endParaRPr/>
          </a:p>
        </p:txBody>
      </p:sp>
      <p:sp>
        <p:nvSpPr>
          <p:cNvPr id="119" name="Google Shape;119;p1"/>
          <p:cNvSpPr txBox="1">
            <a:spLocks noGrp="1"/>
          </p:cNvSpPr>
          <p:nvPr>
            <p:ph type="body" idx="1"/>
          </p:nvPr>
        </p:nvSpPr>
        <p:spPr>
          <a:xfrm>
            <a:off x="3512343" y="5922140"/>
            <a:ext cx="5167313" cy="518795"/>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Clr>
                <a:schemeClr val="lt1"/>
              </a:buClr>
              <a:buSzPts val="1800"/>
              <a:buNone/>
            </a:pPr>
            <a:r>
              <a:rPr lang="en-US"/>
              <a:t>12.03.20</a:t>
            </a:r>
            <a:endParaRPr/>
          </a:p>
        </p:txBody>
      </p:sp>
      <p:sp>
        <p:nvSpPr>
          <p:cNvPr id="120" name="Google Shape;120;p1"/>
          <p:cNvSpPr txBox="1">
            <a:spLocks noGrp="1"/>
          </p:cNvSpPr>
          <p:nvPr>
            <p:ph type="body" idx="3"/>
          </p:nvPr>
        </p:nvSpPr>
        <p:spPr>
          <a:xfrm>
            <a:off x="4038600" y="4091595"/>
            <a:ext cx="4114800" cy="940480"/>
          </a:xfrm>
          <a:prstGeom prst="rect">
            <a:avLst/>
          </a:prstGeom>
          <a:gradFill>
            <a:gsLst>
              <a:gs pos="0">
                <a:schemeClr val="accent5"/>
              </a:gs>
              <a:gs pos="50000">
                <a:schemeClr val="accent1"/>
              </a:gs>
              <a:gs pos="100000">
                <a:srgbClr val="E8995B"/>
              </a:gs>
            </a:gsLst>
            <a:lin ang="10800000" scaled="0"/>
          </a:grad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Clr>
                <a:schemeClr val="lt1"/>
              </a:buClr>
              <a:buSzPts val="1800"/>
              <a:buNone/>
            </a:pPr>
            <a:r>
              <a:rPr lang="en-US">
                <a:solidFill>
                  <a:schemeClr val="lt1"/>
                </a:solidFill>
              </a:rPr>
              <a:t>ANDREW BARTON, CHRISTOPHER CALVO, &amp; JACOB PAGELS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10"/>
          <p:cNvPicPr preferRelativeResize="0"/>
          <p:nvPr/>
        </p:nvPicPr>
        <p:blipFill rotWithShape="1">
          <a:blip r:embed="rId3">
            <a:alphaModFix/>
          </a:blip>
          <a:srcRect/>
          <a:stretch/>
        </p:blipFill>
        <p:spPr>
          <a:xfrm>
            <a:off x="7581325" y="66825"/>
            <a:ext cx="3715916" cy="3657849"/>
          </a:xfrm>
          <a:prstGeom prst="rect">
            <a:avLst/>
          </a:prstGeom>
          <a:noFill/>
          <a:ln>
            <a:noFill/>
          </a:ln>
        </p:spPr>
      </p:pic>
      <p:sp>
        <p:nvSpPr>
          <p:cNvPr id="216" name="Google Shape;216;p10"/>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pic>
        <p:nvPicPr>
          <p:cNvPr id="217" name="Google Shape;217;p10"/>
          <p:cNvPicPr preferRelativeResize="0"/>
          <p:nvPr/>
        </p:nvPicPr>
        <p:blipFill rotWithShape="1">
          <a:blip r:embed="rId4">
            <a:alphaModFix/>
          </a:blip>
          <a:srcRect/>
          <a:stretch/>
        </p:blipFill>
        <p:spPr>
          <a:xfrm>
            <a:off x="179900" y="777550"/>
            <a:ext cx="6028006" cy="2906600"/>
          </a:xfrm>
          <a:prstGeom prst="rect">
            <a:avLst/>
          </a:prstGeom>
          <a:noFill/>
          <a:ln>
            <a:noFill/>
          </a:ln>
        </p:spPr>
      </p:pic>
      <p:sp>
        <p:nvSpPr>
          <p:cNvPr id="218" name="Google Shape;218;p10"/>
          <p:cNvSpPr txBox="1">
            <a:spLocks noGrp="1"/>
          </p:cNvSpPr>
          <p:nvPr>
            <p:ph type="title"/>
          </p:nvPr>
        </p:nvSpPr>
        <p:spPr>
          <a:xfrm>
            <a:off x="2161013" y="163247"/>
            <a:ext cx="2403895" cy="884238"/>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3200"/>
              <a:buFont typeface="Calibri"/>
              <a:buNone/>
            </a:pPr>
            <a:r>
              <a:rPr lang="en-US"/>
              <a:t>FULL MODEL</a:t>
            </a:r>
            <a:endParaRPr/>
          </a:p>
        </p:txBody>
      </p:sp>
      <p:pic>
        <p:nvPicPr>
          <p:cNvPr id="219" name="Google Shape;219;p10"/>
          <p:cNvPicPr preferRelativeResize="0"/>
          <p:nvPr/>
        </p:nvPicPr>
        <p:blipFill rotWithShape="1">
          <a:blip r:embed="rId5">
            <a:alphaModFix/>
          </a:blip>
          <a:srcRect/>
          <a:stretch/>
        </p:blipFill>
        <p:spPr>
          <a:xfrm>
            <a:off x="7183875" y="3821100"/>
            <a:ext cx="4809351" cy="2906599"/>
          </a:xfrm>
          <a:prstGeom prst="rect">
            <a:avLst/>
          </a:prstGeom>
          <a:noFill/>
          <a:ln>
            <a:noFill/>
          </a:ln>
        </p:spPr>
      </p:pic>
      <p:sp>
        <p:nvSpPr>
          <p:cNvPr id="220" name="Google Shape;220;p10"/>
          <p:cNvSpPr txBox="1"/>
          <p:nvPr/>
        </p:nvSpPr>
        <p:spPr>
          <a:xfrm>
            <a:off x="434075" y="4363875"/>
            <a:ext cx="5025900" cy="16512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a:solidFill>
                  <a:srgbClr val="000000"/>
                </a:solidFill>
                <a:latin typeface="Calibri"/>
                <a:ea typeface="Calibri"/>
                <a:cs typeface="Calibri"/>
                <a:sym typeface="Calibri"/>
              </a:rPr>
              <a:t>Ran glm on full data set and looked at overinfluencing factors using Cook’s distance.</a:t>
            </a:r>
            <a:endParaRPr sz="1400" b="0" i="0" u="none" strike="noStrike" cap="none">
              <a:solidFill>
                <a:srgbClr val="000000"/>
              </a:solidFill>
              <a:latin typeface="Calibri"/>
              <a:ea typeface="Calibri"/>
              <a:cs typeface="Calibri"/>
              <a:sym typeface="Calibri"/>
            </a:endParaRPr>
          </a:p>
          <a:p>
            <a:pPr marL="914400" marR="0" lvl="1" indent="-317500" algn="l" rtl="0">
              <a:lnSpc>
                <a:spcPct val="100000"/>
              </a:lnSpc>
              <a:spcBef>
                <a:spcPts val="0"/>
              </a:spcBef>
              <a:spcAft>
                <a:spcPts val="0"/>
              </a:spcAft>
              <a:buClr>
                <a:srgbClr val="000000"/>
              </a:buClr>
              <a:buSzPts val="1400"/>
              <a:buFont typeface="Calibri"/>
              <a:buChar char="○"/>
            </a:pPr>
            <a:r>
              <a:rPr lang="en-US" sz="1400" b="0" i="0" u="none" strike="noStrike" cap="none">
                <a:solidFill>
                  <a:srgbClr val="000000"/>
                </a:solidFill>
                <a:latin typeface="Calibri"/>
                <a:ea typeface="Calibri"/>
                <a:cs typeface="Calibri"/>
                <a:sym typeface="Calibri"/>
              </a:rPr>
              <a:t>Scaled change in fitted values to identify outliers in the X predictor values</a:t>
            </a:r>
            <a:endParaRPr sz="1400" b="0" i="0" u="none" strike="noStrike" cap="none">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a:solidFill>
                  <a:srgbClr val="000000"/>
                </a:solidFill>
                <a:latin typeface="Calibri"/>
                <a:ea typeface="Calibri"/>
                <a:cs typeface="Calibri"/>
                <a:sym typeface="Calibri"/>
              </a:rPr>
              <a:t>Also ran correlations between contact info on file vs home warranty renewal success</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1"/>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226" name="Google Shape;226;p11"/>
          <p:cNvSpPr txBox="1">
            <a:spLocks noGrp="1"/>
          </p:cNvSpPr>
          <p:nvPr>
            <p:ph type="title"/>
          </p:nvPr>
        </p:nvSpPr>
        <p:spPr>
          <a:xfrm>
            <a:off x="2161013" y="163247"/>
            <a:ext cx="3934987" cy="884238"/>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3200"/>
              <a:buFont typeface="Calibri"/>
              <a:buNone/>
            </a:pPr>
            <a:r>
              <a:rPr lang="en-US"/>
              <a:t>STEPWISE – STEPAIC</a:t>
            </a:r>
            <a:endParaRPr/>
          </a:p>
        </p:txBody>
      </p:sp>
      <p:pic>
        <p:nvPicPr>
          <p:cNvPr id="227" name="Google Shape;227;p11"/>
          <p:cNvPicPr preferRelativeResize="0"/>
          <p:nvPr/>
        </p:nvPicPr>
        <p:blipFill rotWithShape="1">
          <a:blip r:embed="rId3">
            <a:alphaModFix/>
          </a:blip>
          <a:srcRect/>
          <a:stretch/>
        </p:blipFill>
        <p:spPr>
          <a:xfrm>
            <a:off x="104175" y="806425"/>
            <a:ext cx="7031200" cy="3169000"/>
          </a:xfrm>
          <a:prstGeom prst="rect">
            <a:avLst/>
          </a:prstGeom>
          <a:noFill/>
          <a:ln>
            <a:noFill/>
          </a:ln>
        </p:spPr>
      </p:pic>
      <p:pic>
        <p:nvPicPr>
          <p:cNvPr id="228" name="Google Shape;228;p11"/>
          <p:cNvPicPr preferRelativeResize="0"/>
          <p:nvPr/>
        </p:nvPicPr>
        <p:blipFill rotWithShape="1">
          <a:blip r:embed="rId4">
            <a:alphaModFix/>
          </a:blip>
          <a:srcRect/>
          <a:stretch/>
        </p:blipFill>
        <p:spPr>
          <a:xfrm>
            <a:off x="6860469" y="2848047"/>
            <a:ext cx="5130937" cy="3985381"/>
          </a:xfrm>
          <a:prstGeom prst="rect">
            <a:avLst/>
          </a:prstGeom>
          <a:noFill/>
          <a:ln>
            <a:noFill/>
          </a:ln>
        </p:spPr>
      </p:pic>
      <p:sp>
        <p:nvSpPr>
          <p:cNvPr id="229" name="Google Shape;229;p11"/>
          <p:cNvSpPr txBox="1"/>
          <p:nvPr/>
        </p:nvSpPr>
        <p:spPr>
          <a:xfrm>
            <a:off x="651025" y="4641075"/>
            <a:ext cx="4700700" cy="18273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a:solidFill>
                  <a:srgbClr val="000000"/>
                </a:solidFill>
                <a:latin typeface="Calibri"/>
                <a:ea typeface="Calibri"/>
                <a:cs typeface="Calibri"/>
                <a:sym typeface="Calibri"/>
              </a:rPr>
              <a:t>Step AIC </a:t>
            </a:r>
            <a:r>
              <a:rPr lang="en-US" sz="1300" b="0" i="0" u="none" strike="noStrike" cap="none">
                <a:solidFill>
                  <a:srgbClr val="303030"/>
                </a:solidFill>
                <a:highlight>
                  <a:srgbClr val="FFFFFF"/>
                </a:highlight>
                <a:latin typeface="Arial"/>
                <a:ea typeface="Arial"/>
                <a:cs typeface="Arial"/>
                <a:sym typeface="Arial"/>
              </a:rPr>
              <a:t>used to simplify the model as a means for model selection without impacting much on the performance </a:t>
            </a:r>
            <a:endParaRPr sz="1300" b="0" i="0" u="none" strike="noStrike" cap="none">
              <a:solidFill>
                <a:srgbClr val="303030"/>
              </a:solidFill>
              <a:highlight>
                <a:srgbClr val="FFFFFF"/>
              </a:highlight>
              <a:latin typeface="Arial"/>
              <a:ea typeface="Arial"/>
              <a:cs typeface="Arial"/>
              <a:sym typeface="Arial"/>
            </a:endParaRPr>
          </a:p>
          <a:p>
            <a:pPr marL="914400" marR="0" lvl="1" indent="-311150" algn="l" rtl="0">
              <a:lnSpc>
                <a:spcPct val="100000"/>
              </a:lnSpc>
              <a:spcBef>
                <a:spcPts val="0"/>
              </a:spcBef>
              <a:spcAft>
                <a:spcPts val="0"/>
              </a:spcAft>
              <a:buClr>
                <a:srgbClr val="303030"/>
              </a:buClr>
              <a:buSzPts val="1300"/>
              <a:buFont typeface="Arial"/>
              <a:buChar char="○"/>
            </a:pPr>
            <a:r>
              <a:rPr lang="en-US" sz="1300" b="0" i="0" u="none" strike="noStrike" cap="none">
                <a:solidFill>
                  <a:srgbClr val="303030"/>
                </a:solidFill>
                <a:highlight>
                  <a:srgbClr val="FFFFFF"/>
                </a:highlight>
                <a:latin typeface="Arial"/>
                <a:ea typeface="Arial"/>
                <a:cs typeface="Arial"/>
                <a:sym typeface="Arial"/>
              </a:rPr>
              <a:t>Also removes the Multicollinearity if it exists</a:t>
            </a:r>
            <a:endParaRPr sz="1300" b="0" i="0" u="none" strike="noStrike" cap="none">
              <a:solidFill>
                <a:srgbClr val="303030"/>
              </a:solidFill>
              <a:highlight>
                <a:srgbClr val="FFFFFF"/>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303030"/>
              </a:solidFill>
              <a:highlight>
                <a:srgbClr val="FFFFFF"/>
              </a:highlight>
              <a:latin typeface="Arial"/>
              <a:ea typeface="Arial"/>
              <a:cs typeface="Arial"/>
              <a:sym typeface="Arial"/>
            </a:endParaRPr>
          </a:p>
          <a:p>
            <a:pPr marL="457200" marR="0" lvl="0" indent="-311150" algn="l" rtl="0">
              <a:lnSpc>
                <a:spcPct val="100000"/>
              </a:lnSpc>
              <a:spcBef>
                <a:spcPts val="0"/>
              </a:spcBef>
              <a:spcAft>
                <a:spcPts val="0"/>
              </a:spcAft>
              <a:buClr>
                <a:srgbClr val="303030"/>
              </a:buClr>
              <a:buSzPts val="1300"/>
              <a:buFont typeface="Arial"/>
              <a:buChar char="●"/>
            </a:pPr>
            <a:r>
              <a:rPr lang="en-US" sz="1300" b="0" i="0" u="none" strike="noStrike" cap="none">
                <a:solidFill>
                  <a:srgbClr val="303030"/>
                </a:solidFill>
                <a:highlight>
                  <a:srgbClr val="FFFFFF"/>
                </a:highlight>
                <a:latin typeface="Arial"/>
                <a:ea typeface="Arial"/>
                <a:cs typeface="Arial"/>
                <a:sym typeface="Arial"/>
              </a:rPr>
              <a:t>Truncated final model to 15 predictor variables</a:t>
            </a:r>
            <a:endParaRPr sz="1300" b="0" i="0" u="none" strike="noStrike" cap="none">
              <a:solidFill>
                <a:srgbClr val="303030"/>
              </a:solidFill>
              <a:highlight>
                <a:srgbClr val="FFFFFF"/>
              </a:highlight>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2"/>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235" name="Google Shape;235;p12"/>
          <p:cNvSpPr txBox="1">
            <a:spLocks noGrp="1"/>
          </p:cNvSpPr>
          <p:nvPr>
            <p:ph type="title"/>
          </p:nvPr>
        </p:nvSpPr>
        <p:spPr>
          <a:xfrm>
            <a:off x="2161013" y="163247"/>
            <a:ext cx="3934987" cy="884238"/>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3200"/>
              <a:buFont typeface="Calibri"/>
              <a:buNone/>
            </a:pPr>
            <a:r>
              <a:rPr lang="en-US"/>
              <a:t>FINAL MODEL</a:t>
            </a:r>
            <a:endParaRPr/>
          </a:p>
        </p:txBody>
      </p:sp>
      <p:pic>
        <p:nvPicPr>
          <p:cNvPr id="236" name="Google Shape;236;p12"/>
          <p:cNvPicPr preferRelativeResize="0"/>
          <p:nvPr/>
        </p:nvPicPr>
        <p:blipFill rotWithShape="1">
          <a:blip r:embed="rId3">
            <a:alphaModFix/>
          </a:blip>
          <a:srcRect/>
          <a:stretch/>
        </p:blipFill>
        <p:spPr>
          <a:xfrm>
            <a:off x="152400" y="962775"/>
            <a:ext cx="7455459" cy="2957925"/>
          </a:xfrm>
          <a:prstGeom prst="rect">
            <a:avLst/>
          </a:prstGeom>
          <a:noFill/>
          <a:ln>
            <a:noFill/>
          </a:ln>
        </p:spPr>
      </p:pic>
      <p:pic>
        <p:nvPicPr>
          <p:cNvPr id="237" name="Google Shape;237;p12"/>
          <p:cNvPicPr preferRelativeResize="0"/>
          <p:nvPr/>
        </p:nvPicPr>
        <p:blipFill rotWithShape="1">
          <a:blip r:embed="rId4">
            <a:alphaModFix/>
          </a:blip>
          <a:srcRect/>
          <a:stretch/>
        </p:blipFill>
        <p:spPr>
          <a:xfrm>
            <a:off x="7873025" y="163250"/>
            <a:ext cx="3704383" cy="2957925"/>
          </a:xfrm>
          <a:prstGeom prst="rect">
            <a:avLst/>
          </a:prstGeom>
          <a:noFill/>
          <a:ln>
            <a:noFill/>
          </a:ln>
        </p:spPr>
      </p:pic>
      <p:pic>
        <p:nvPicPr>
          <p:cNvPr id="238" name="Google Shape;238;p12"/>
          <p:cNvPicPr preferRelativeResize="0"/>
          <p:nvPr/>
        </p:nvPicPr>
        <p:blipFill rotWithShape="1">
          <a:blip r:embed="rId5">
            <a:alphaModFix/>
          </a:blip>
          <a:srcRect/>
          <a:stretch/>
        </p:blipFill>
        <p:spPr>
          <a:xfrm>
            <a:off x="538100" y="4109250"/>
            <a:ext cx="4483400" cy="365125"/>
          </a:xfrm>
          <a:prstGeom prst="rect">
            <a:avLst/>
          </a:prstGeom>
          <a:noFill/>
          <a:ln>
            <a:noFill/>
          </a:ln>
        </p:spPr>
      </p:pic>
      <p:pic>
        <p:nvPicPr>
          <p:cNvPr id="239" name="Google Shape;239;p12"/>
          <p:cNvPicPr preferRelativeResize="0"/>
          <p:nvPr/>
        </p:nvPicPr>
        <p:blipFill rotWithShape="1">
          <a:blip r:embed="rId6">
            <a:alphaModFix/>
          </a:blip>
          <a:srcRect/>
          <a:stretch/>
        </p:blipFill>
        <p:spPr>
          <a:xfrm>
            <a:off x="7607850" y="3362625"/>
            <a:ext cx="4404774" cy="3214676"/>
          </a:xfrm>
          <a:prstGeom prst="rect">
            <a:avLst/>
          </a:prstGeom>
          <a:noFill/>
          <a:ln>
            <a:noFill/>
          </a:ln>
        </p:spPr>
      </p:pic>
      <p:sp>
        <p:nvSpPr>
          <p:cNvPr id="240" name="Google Shape;240;p12"/>
          <p:cNvSpPr txBox="1"/>
          <p:nvPr/>
        </p:nvSpPr>
        <p:spPr>
          <a:xfrm>
            <a:off x="409975" y="4788350"/>
            <a:ext cx="5001900" cy="15741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a:solidFill>
                  <a:srgbClr val="000000"/>
                </a:solidFill>
                <a:latin typeface="Calibri"/>
                <a:ea typeface="Calibri"/>
                <a:cs typeface="Calibri"/>
                <a:sym typeface="Calibri"/>
              </a:rPr>
              <a:t>Odds ratio showing constant likelihood of clients having high claims, a renewal option step up, and primary sales channel letter as factors having positive effect on renewal success</a:t>
            </a:r>
            <a:endParaRPr sz="1400" b="0" i="0" u="none" strike="noStrike" cap="none">
              <a:solidFill>
                <a:srgbClr val="000000"/>
              </a:solidFill>
              <a:latin typeface="Calibri"/>
              <a:ea typeface="Calibri"/>
              <a:cs typeface="Calibri"/>
              <a:sym typeface="Calibri"/>
            </a:endParaRPr>
          </a:p>
          <a:p>
            <a:pPr marL="914400" marR="0" lvl="1" indent="-317500" algn="l" rtl="0">
              <a:lnSpc>
                <a:spcPct val="100000"/>
              </a:lnSpc>
              <a:spcBef>
                <a:spcPts val="0"/>
              </a:spcBef>
              <a:spcAft>
                <a:spcPts val="0"/>
              </a:spcAft>
              <a:buClr>
                <a:srgbClr val="000000"/>
              </a:buClr>
              <a:buSzPts val="1400"/>
              <a:buFont typeface="Calibri"/>
              <a:buChar char="○"/>
            </a:pPr>
            <a:r>
              <a:rPr lang="en-US" sz="1400" b="0" i="0" u="none" strike="noStrike" cap="none">
                <a:solidFill>
                  <a:srgbClr val="000000"/>
                </a:solidFill>
                <a:latin typeface="Calibri"/>
                <a:ea typeface="Calibri"/>
                <a:cs typeface="Calibri"/>
                <a:sym typeface="Calibri"/>
              </a:rPr>
              <a:t>represents how the odds change with a 1 unit increase in that variable holding all other variables constant.</a:t>
            </a:r>
            <a:endParaRPr sz="1400" b="0" i="0" u="none" strike="noStrike" cap="none">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a:solidFill>
                  <a:srgbClr val="000000"/>
                </a:solidFill>
                <a:latin typeface="Calibri"/>
                <a:ea typeface="Calibri"/>
                <a:cs typeface="Calibri"/>
                <a:sym typeface="Calibri"/>
              </a:rPr>
              <a:t>Residuals Distribution showing all within 3 Standard Deviations</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3"/>
          <p:cNvSpPr txBox="1">
            <a:spLocks noGrp="1"/>
          </p:cNvSpPr>
          <p:nvPr>
            <p:ph type="title"/>
          </p:nvPr>
        </p:nvSpPr>
        <p:spPr>
          <a:xfrm>
            <a:off x="6096000" y="2262871"/>
            <a:ext cx="5251450" cy="1661297"/>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400"/>
              <a:buFont typeface="Calibri"/>
              <a:buNone/>
            </a:pPr>
            <a:r>
              <a:rPr lang="en-US" sz="4860"/>
              <a:t>MODEL EVALUATION</a:t>
            </a:r>
            <a:endParaRPr sz="4860"/>
          </a:p>
        </p:txBody>
      </p:sp>
      <p:pic>
        <p:nvPicPr>
          <p:cNvPr id="246" name="Google Shape;246;p13" descr="White bulbs with a yellow one standing out"/>
          <p:cNvPicPr preferRelativeResize="0">
            <a:picLocks noGrp="1"/>
          </p:cNvPicPr>
          <p:nvPr>
            <p:ph type="pic" idx="2"/>
          </p:nvPr>
        </p:nvPicPr>
        <p:blipFill rotWithShape="1">
          <a:blip r:embed="rId3">
            <a:alphaModFix/>
          </a:blip>
          <a:srcRect l="20420" r="20420"/>
          <a:stretch/>
        </p:blipFill>
        <p:spPr>
          <a:xfrm>
            <a:off x="-28755" y="0"/>
            <a:ext cx="6096000" cy="6867922"/>
          </a:xfrm>
          <a:prstGeom prst="rect">
            <a:avLst/>
          </a:prstGeom>
          <a:noFill/>
          <a:ln>
            <a:noFill/>
          </a:ln>
        </p:spPr>
      </p:pic>
      <p:sp>
        <p:nvSpPr>
          <p:cNvPr id="247" name="Google Shape;247;p13"/>
          <p:cNvSpPr txBox="1">
            <a:spLocks noGrp="1"/>
          </p:cNvSpPr>
          <p:nvPr>
            <p:ph type="body" idx="1"/>
          </p:nvPr>
        </p:nvSpPr>
        <p:spPr>
          <a:xfrm>
            <a:off x="6202680" y="4393374"/>
            <a:ext cx="3738274" cy="497408"/>
          </a:xfrm>
          <a:prstGeom prst="rect">
            <a:avLst/>
          </a:prstGeom>
          <a:gradFill>
            <a:gsLst>
              <a:gs pos="0">
                <a:schemeClr val="accent5"/>
              </a:gs>
              <a:gs pos="50000">
                <a:schemeClr val="accent1"/>
              </a:gs>
              <a:gs pos="100000">
                <a:srgbClr val="E8995B"/>
              </a:gs>
            </a:gsLst>
            <a:lin ang="10800000"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1400"/>
              <a:buNone/>
            </a:pPr>
            <a:r>
              <a:rPr lang="en-US"/>
              <a:t>IS THE MODEL PERFORMING WELL</a:t>
            </a:r>
            <a:endParaRPr/>
          </a:p>
        </p:txBody>
      </p:sp>
      <p:sp>
        <p:nvSpPr>
          <p:cNvPr id="248" name="Google Shape;248;p13"/>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4"/>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254" name="Google Shape;254;p14"/>
          <p:cNvSpPr txBox="1">
            <a:spLocks noGrp="1"/>
          </p:cNvSpPr>
          <p:nvPr>
            <p:ph type="title"/>
          </p:nvPr>
        </p:nvSpPr>
        <p:spPr>
          <a:xfrm>
            <a:off x="4627002" y="207783"/>
            <a:ext cx="2403900" cy="8841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3200"/>
              <a:buFont typeface="Calibri"/>
              <a:buNone/>
            </a:pPr>
            <a:r>
              <a:rPr lang="en-US"/>
              <a:t>EVALUATION </a:t>
            </a:r>
            <a:endParaRPr/>
          </a:p>
        </p:txBody>
      </p:sp>
      <p:pic>
        <p:nvPicPr>
          <p:cNvPr id="255" name="Google Shape;255;p14"/>
          <p:cNvPicPr preferRelativeResize="0"/>
          <p:nvPr/>
        </p:nvPicPr>
        <p:blipFill rotWithShape="1">
          <a:blip r:embed="rId3">
            <a:alphaModFix/>
          </a:blip>
          <a:srcRect/>
          <a:stretch/>
        </p:blipFill>
        <p:spPr>
          <a:xfrm>
            <a:off x="285400" y="1392950"/>
            <a:ext cx="6063375" cy="3655975"/>
          </a:xfrm>
          <a:prstGeom prst="rect">
            <a:avLst/>
          </a:prstGeom>
          <a:noFill/>
          <a:ln>
            <a:noFill/>
          </a:ln>
        </p:spPr>
      </p:pic>
      <p:sp>
        <p:nvSpPr>
          <p:cNvPr id="256" name="Google Shape;256;p14"/>
          <p:cNvSpPr txBox="1"/>
          <p:nvPr/>
        </p:nvSpPr>
        <p:spPr>
          <a:xfrm>
            <a:off x="6905650" y="1485009"/>
            <a:ext cx="4419000" cy="1677300"/>
          </a:xfrm>
          <a:prstGeom prst="rect">
            <a:avLst/>
          </a:prstGeom>
          <a:noFill/>
          <a:ln>
            <a:noFill/>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chemeClr val="dk1"/>
              </a:buClr>
              <a:buSzPts val="1400"/>
              <a:buFont typeface="Noto Sans Symbols"/>
              <a:buChar char="▪"/>
            </a:pPr>
            <a:r>
              <a:rPr lang="en-US" sz="1400" b="0" i="0" u="none" strike="noStrike" cap="none">
                <a:solidFill>
                  <a:schemeClr val="dk1"/>
                </a:solidFill>
                <a:latin typeface="Calibri"/>
                <a:ea typeface="Calibri"/>
                <a:cs typeface="Calibri"/>
                <a:sym typeface="Calibri"/>
              </a:rPr>
              <a:t>Important to note that Pseudo R^2 is not a good value to represent accuracy as these are typically very low in logit models - (</a:t>
            </a:r>
            <a:r>
              <a:rPr lang="en-US" sz="1150" b="0" i="0" u="none" strike="noStrike" cap="none">
                <a:solidFill>
                  <a:srgbClr val="242729"/>
                </a:solidFill>
                <a:highlight>
                  <a:srgbClr val="FFFFFF"/>
                </a:highlight>
                <a:latin typeface="Arial"/>
                <a:ea typeface="Arial"/>
                <a:cs typeface="Arial"/>
                <a:sym typeface="Arial"/>
              </a:rPr>
              <a:t>Hosmer and Lemeshow, in their textbook </a:t>
            </a:r>
            <a:r>
              <a:rPr lang="en-US" sz="1150" b="0" i="1" u="sng" strike="noStrike" cap="none">
                <a:solidFill>
                  <a:srgbClr val="63240E"/>
                </a:solidFill>
                <a:highlight>
                  <a:srgbClr val="FFFFFF"/>
                </a:highlight>
                <a:latin typeface="Arial"/>
                <a:ea typeface="Arial"/>
                <a:cs typeface="Arial"/>
                <a:sym typeface="Arial"/>
                <a:hlinkClick r:id="rId4">
                  <a:extLst>
                    <a:ext uri="{A12FA001-AC4F-418D-AE19-62706E023703}">
                      <ahyp:hlinkClr xmlns:ahyp="http://schemas.microsoft.com/office/drawing/2018/hyperlinkcolor" val="tx"/>
                    </a:ext>
                  </a:extLst>
                </a:hlinkClick>
              </a:rPr>
              <a:t>Applied Logistic Regression</a:t>
            </a:r>
            <a:r>
              <a:rPr lang="en-US" sz="1150" b="0" i="0" u="none" strike="noStrike" cap="none">
                <a:solidFill>
                  <a:srgbClr val="242729"/>
                </a:solidFill>
                <a:highlight>
                  <a:srgbClr val="FFFFFF"/>
                </a:highlight>
                <a:latin typeface="Arial"/>
                <a:ea typeface="Arial"/>
                <a:cs typeface="Arial"/>
                <a:sym typeface="Arial"/>
              </a:rPr>
              <a:t> (2nd Ed.))</a:t>
            </a:r>
            <a:endParaRPr sz="1150" b="0" i="0" u="none" strike="noStrike" cap="none">
              <a:solidFill>
                <a:srgbClr val="242729"/>
              </a:solidFill>
              <a:highlight>
                <a:srgbClr val="FFFFFF"/>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150"/>
              <a:buFont typeface="Arial"/>
              <a:buNone/>
            </a:pPr>
            <a:endParaRPr sz="1150" b="0" i="0" u="none" strike="noStrike" cap="none">
              <a:solidFill>
                <a:srgbClr val="242729"/>
              </a:solidFill>
              <a:highlight>
                <a:srgbClr val="FFFFFF"/>
              </a:highlight>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400"/>
              <a:buFont typeface="Noto Sans Symbols"/>
              <a:buChar char="▪"/>
            </a:pPr>
            <a:r>
              <a:rPr lang="en-US" sz="1400" b="0" i="0" u="none" strike="noStrike" cap="none">
                <a:solidFill>
                  <a:schemeClr val="dk1"/>
                </a:solidFill>
                <a:latin typeface="Calibri"/>
                <a:ea typeface="Calibri"/>
                <a:cs typeface="Calibri"/>
                <a:sym typeface="Calibri"/>
              </a:rPr>
              <a:t>Obtained the predicted value that a client will renew on both training and testing set. </a:t>
            </a:r>
            <a:endParaRPr sz="14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228600" marR="0" lvl="0" indent="-228600" algn="l" rtl="0">
              <a:lnSpc>
                <a:spcPct val="100000"/>
              </a:lnSpc>
              <a:spcBef>
                <a:spcPts val="0"/>
              </a:spcBef>
              <a:spcAft>
                <a:spcPts val="0"/>
              </a:spcAft>
              <a:buClr>
                <a:schemeClr val="dk1"/>
              </a:buClr>
              <a:buSzPts val="1400"/>
              <a:buFont typeface="Calibri"/>
              <a:buChar char="▪"/>
            </a:pPr>
            <a:r>
              <a:rPr lang="en-US" sz="1200" b="0" i="0" u="none" strike="noStrike" cap="none">
                <a:solidFill>
                  <a:srgbClr val="202124"/>
                </a:solidFill>
                <a:highlight>
                  <a:srgbClr val="FFFFFF"/>
                </a:highlight>
                <a:latin typeface="Roboto"/>
                <a:ea typeface="Roboto"/>
                <a:cs typeface="Roboto"/>
                <a:sym typeface="Roboto"/>
              </a:rPr>
              <a:t>Used confusion matrices to describe the performance of our classification model (or "classifier") on the set of test data for which the true values are known</a:t>
            </a:r>
            <a:endParaRPr sz="1200" b="0" i="0" u="none" strike="noStrike" cap="none">
              <a:solidFill>
                <a:srgbClr val="202124"/>
              </a:solidFill>
              <a:highlight>
                <a:srgbClr val="FFFFFF"/>
              </a:highlight>
              <a:latin typeface="Roboto"/>
              <a:ea typeface="Roboto"/>
              <a:cs typeface="Roboto"/>
              <a:sym typeface="Roboto"/>
            </a:endParaRPr>
          </a:p>
          <a:p>
            <a:pPr marL="45720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202124"/>
              </a:solidFill>
              <a:highlight>
                <a:srgbClr val="FFFFFF"/>
              </a:highlight>
              <a:latin typeface="Roboto"/>
              <a:ea typeface="Roboto"/>
              <a:cs typeface="Roboto"/>
              <a:sym typeface="Roboto"/>
            </a:endParaRPr>
          </a:p>
          <a:p>
            <a:pPr marL="228600" marR="0" lvl="0" indent="-215900" algn="l" rtl="0">
              <a:lnSpc>
                <a:spcPct val="100000"/>
              </a:lnSpc>
              <a:spcBef>
                <a:spcPts val="0"/>
              </a:spcBef>
              <a:spcAft>
                <a:spcPts val="0"/>
              </a:spcAft>
              <a:buClr>
                <a:srgbClr val="202124"/>
              </a:buClr>
              <a:buSzPts val="1200"/>
              <a:buFont typeface="Roboto"/>
              <a:buChar char="▪"/>
            </a:pPr>
            <a:r>
              <a:rPr lang="en-US" sz="1200" b="0" i="0" u="none" strike="noStrike" cap="none">
                <a:solidFill>
                  <a:srgbClr val="202124"/>
                </a:solidFill>
                <a:highlight>
                  <a:srgbClr val="FFFFFF"/>
                </a:highlight>
                <a:latin typeface="Roboto"/>
                <a:ea typeface="Roboto"/>
                <a:cs typeface="Roboto"/>
                <a:sym typeface="Roboto"/>
              </a:rPr>
              <a:t>Calculated ROC AUC</a:t>
            </a:r>
            <a:endParaRPr sz="1200" b="0" i="0" u="none" strike="noStrike" cap="none">
              <a:solidFill>
                <a:srgbClr val="202124"/>
              </a:solidFill>
              <a:highlight>
                <a:srgbClr val="FFFFFF"/>
              </a:highlight>
              <a:latin typeface="Roboto"/>
              <a:ea typeface="Roboto"/>
              <a:cs typeface="Roboto"/>
              <a:sym typeface="Roboto"/>
            </a:endParaRPr>
          </a:p>
          <a:p>
            <a:pPr marL="228600" marR="0" lvl="0" indent="-228600" algn="l" rtl="0">
              <a:lnSpc>
                <a:spcPct val="100000"/>
              </a:lnSpc>
              <a:spcBef>
                <a:spcPts val="1800"/>
              </a:spcBef>
              <a:spcAft>
                <a:spcPts val="0"/>
              </a:spcAft>
              <a:buClr>
                <a:schemeClr val="dk1"/>
              </a:buClr>
              <a:buSzPts val="1400"/>
              <a:buFont typeface="Noto Sans Symbols"/>
              <a:buChar char="▪"/>
            </a:pPr>
            <a:r>
              <a:rPr lang="en-US" sz="1400" b="0" i="0" u="none" strike="noStrike" cap="none">
                <a:solidFill>
                  <a:schemeClr val="dk1"/>
                </a:solidFill>
                <a:latin typeface="Calibri"/>
                <a:ea typeface="Calibri"/>
                <a:cs typeface="Calibri"/>
                <a:sym typeface="Calibri"/>
              </a:rPr>
              <a:t>Performed an evaluation on the training set by plotting the probability (score) estimated by our model with a double density plot.</a:t>
            </a:r>
            <a:br>
              <a:rPr lang="en-US" sz="1800" b="0" i="0" u="none" strike="noStrike" cap="none">
                <a:solidFill>
                  <a:schemeClr val="dk1"/>
                </a:solidFill>
                <a:latin typeface="Calibri"/>
                <a:ea typeface="Calibri"/>
                <a:cs typeface="Calibri"/>
                <a:sym typeface="Calibri"/>
              </a:rPr>
            </a:b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15"/>
          <p:cNvPicPr preferRelativeResize="0"/>
          <p:nvPr/>
        </p:nvPicPr>
        <p:blipFill rotWithShape="1">
          <a:blip r:embed="rId3">
            <a:alphaModFix/>
          </a:blip>
          <a:srcRect/>
          <a:stretch/>
        </p:blipFill>
        <p:spPr>
          <a:xfrm>
            <a:off x="5396925" y="1261115"/>
            <a:ext cx="6042949" cy="4335774"/>
          </a:xfrm>
          <a:prstGeom prst="rect">
            <a:avLst/>
          </a:prstGeom>
          <a:solidFill>
            <a:srgbClr val="FFFFFF"/>
          </a:solidFill>
          <a:ln>
            <a:noFill/>
          </a:ln>
        </p:spPr>
      </p:pic>
      <p:sp>
        <p:nvSpPr>
          <p:cNvPr id="262" name="Google Shape;262;p15"/>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263" name="Google Shape;263;p15"/>
          <p:cNvSpPr txBox="1"/>
          <p:nvPr/>
        </p:nvSpPr>
        <p:spPr>
          <a:xfrm>
            <a:off x="361900" y="1050375"/>
            <a:ext cx="4760700" cy="3825900"/>
          </a:xfrm>
          <a:prstGeom prst="rect">
            <a:avLst/>
          </a:prstGeom>
          <a:noFill/>
          <a:ln>
            <a:noFill/>
          </a:ln>
        </p:spPr>
        <p:txBody>
          <a:bodyPr spcFirstLastPara="1" wrap="square" lIns="91425" tIns="45700" rIns="91425" bIns="45700" anchor="t" anchorCtr="0">
            <a:normAutofit/>
          </a:bodyPr>
          <a:lstStyle/>
          <a:p>
            <a:pPr marL="457200" marR="0" lvl="0" indent="-317500" algn="l" rtl="0">
              <a:lnSpc>
                <a:spcPct val="80000"/>
              </a:lnSpc>
              <a:spcBef>
                <a:spcPts val="0"/>
              </a:spcBef>
              <a:spcAft>
                <a:spcPts val="0"/>
              </a:spcAft>
              <a:buClr>
                <a:schemeClr val="dk1"/>
              </a:buClr>
              <a:buSzPts val="1400"/>
              <a:buFont typeface="Calibri"/>
              <a:buChar char="●"/>
            </a:pPr>
            <a:r>
              <a:rPr lang="en-US" sz="1085" b="0" i="0" u="none" strike="noStrike" cap="none">
                <a:solidFill>
                  <a:schemeClr val="dk1"/>
                </a:solidFill>
                <a:latin typeface="Calibri"/>
                <a:ea typeface="Calibri"/>
                <a:cs typeface="Calibri"/>
                <a:sym typeface="Calibri"/>
              </a:rPr>
              <a:t>An ideal double density plot should have separated distribution of scores</a:t>
            </a:r>
            <a:endParaRPr sz="1085" b="0" i="0" u="none" strike="noStrike" cap="none">
              <a:solidFill>
                <a:schemeClr val="dk1"/>
              </a:solidFill>
              <a:latin typeface="Calibri"/>
              <a:ea typeface="Calibri"/>
              <a:cs typeface="Calibri"/>
              <a:sym typeface="Calibri"/>
            </a:endParaRPr>
          </a:p>
          <a:p>
            <a:pPr marL="914400" marR="0" lvl="1" indent="-317500" algn="l" rtl="0">
              <a:lnSpc>
                <a:spcPct val="80000"/>
              </a:lnSpc>
              <a:spcBef>
                <a:spcPts val="0"/>
              </a:spcBef>
              <a:spcAft>
                <a:spcPts val="0"/>
              </a:spcAft>
              <a:buClr>
                <a:schemeClr val="dk1"/>
              </a:buClr>
              <a:buSzPts val="1400"/>
              <a:buFont typeface="Calibri"/>
              <a:buChar char="○"/>
            </a:pPr>
            <a:r>
              <a:rPr lang="en-US" sz="1085" b="0" i="0" u="none" strike="noStrike" cap="none">
                <a:solidFill>
                  <a:schemeClr val="dk1"/>
                </a:solidFill>
                <a:latin typeface="Calibri"/>
                <a:ea typeface="Calibri"/>
                <a:cs typeface="Calibri"/>
                <a:sym typeface="Calibri"/>
              </a:rPr>
              <a:t>negative instances in light blue on the left and positive instances in dark blue on the right</a:t>
            </a:r>
            <a:endParaRPr sz="1085" b="0" i="0" u="none" strike="noStrike" cap="none">
              <a:solidFill>
                <a:schemeClr val="dk1"/>
              </a:solidFill>
              <a:latin typeface="Calibri"/>
              <a:ea typeface="Calibri"/>
              <a:cs typeface="Calibri"/>
              <a:sym typeface="Calibri"/>
            </a:endParaRPr>
          </a:p>
          <a:p>
            <a:pPr marL="914400" marR="0" lvl="0" indent="0" algn="l" rtl="0">
              <a:lnSpc>
                <a:spcPct val="80000"/>
              </a:lnSpc>
              <a:spcBef>
                <a:spcPts val="0"/>
              </a:spcBef>
              <a:spcAft>
                <a:spcPts val="0"/>
              </a:spcAft>
              <a:buClr>
                <a:srgbClr val="000000"/>
              </a:buClr>
              <a:buSzPts val="1085"/>
              <a:buFont typeface="Arial"/>
              <a:buNone/>
            </a:pPr>
            <a:endParaRPr sz="1085" b="0" i="0" u="none" strike="noStrike" cap="none">
              <a:solidFill>
                <a:schemeClr val="dk1"/>
              </a:solidFill>
              <a:latin typeface="Calibri"/>
              <a:ea typeface="Calibri"/>
              <a:cs typeface="Calibri"/>
              <a:sym typeface="Calibri"/>
            </a:endParaRPr>
          </a:p>
          <a:p>
            <a:pPr marL="457200" marR="0" lvl="0" indent="-317500" algn="l" rtl="0">
              <a:lnSpc>
                <a:spcPct val="80000"/>
              </a:lnSpc>
              <a:spcBef>
                <a:spcPts val="1800"/>
              </a:spcBef>
              <a:spcAft>
                <a:spcPts val="0"/>
              </a:spcAft>
              <a:buClr>
                <a:schemeClr val="dk1"/>
              </a:buClr>
              <a:buSzPts val="1400"/>
              <a:buFont typeface="Calibri"/>
              <a:buChar char="●"/>
            </a:pPr>
            <a:r>
              <a:rPr lang="en-US" sz="1085" b="0" i="0" u="none" strike="noStrike" cap="none">
                <a:solidFill>
                  <a:schemeClr val="dk1"/>
                </a:solidFill>
                <a:latin typeface="Calibri"/>
                <a:ea typeface="Calibri"/>
                <a:cs typeface="Calibri"/>
                <a:sym typeface="Calibri"/>
              </a:rPr>
              <a:t>Our skewed double density plot, however, can tell us a very important thing: Accuracy will not be a suitable measurement for this model</a:t>
            </a:r>
            <a:endParaRPr sz="1085" b="0" i="0" u="none" strike="noStrike" cap="none">
              <a:solidFill>
                <a:schemeClr val="dk1"/>
              </a:solidFill>
              <a:latin typeface="Calibri"/>
              <a:ea typeface="Calibri"/>
              <a:cs typeface="Calibri"/>
              <a:sym typeface="Calibri"/>
            </a:endParaRPr>
          </a:p>
          <a:p>
            <a:pPr marL="914400" marR="0" lvl="1" indent="-317500" algn="l" rtl="0">
              <a:lnSpc>
                <a:spcPct val="80000"/>
              </a:lnSpc>
              <a:spcBef>
                <a:spcPts val="0"/>
              </a:spcBef>
              <a:spcAft>
                <a:spcPts val="0"/>
              </a:spcAft>
              <a:buClr>
                <a:schemeClr val="dk1"/>
              </a:buClr>
              <a:buSzPts val="1400"/>
              <a:buFont typeface="Calibri"/>
              <a:buChar char="○"/>
            </a:pPr>
            <a:r>
              <a:rPr lang="en-US" sz="1085" b="0" i="0" u="none" strike="noStrike" cap="none">
                <a:solidFill>
                  <a:schemeClr val="dk1"/>
                </a:solidFill>
                <a:latin typeface="Calibri"/>
                <a:ea typeface="Calibri"/>
                <a:cs typeface="Calibri"/>
                <a:sym typeface="Calibri"/>
              </a:rPr>
              <a:t>i.e. When we use accuracy, we assign equal cost to false positives and false negatives however, as we have seen with the class bias, the data is imbalanced</a:t>
            </a:r>
            <a:endParaRPr sz="1085" b="0" i="0" u="none" strike="noStrike" cap="none">
              <a:solidFill>
                <a:schemeClr val="dk1"/>
              </a:solidFill>
              <a:latin typeface="Calibri"/>
              <a:ea typeface="Calibri"/>
              <a:cs typeface="Calibri"/>
              <a:sym typeface="Calibri"/>
            </a:endParaRPr>
          </a:p>
          <a:p>
            <a:pPr marL="457200" marR="0" lvl="0" indent="0" algn="l" rtl="0">
              <a:lnSpc>
                <a:spcPct val="80000"/>
              </a:lnSpc>
              <a:spcBef>
                <a:spcPts val="1800"/>
              </a:spcBef>
              <a:spcAft>
                <a:spcPts val="0"/>
              </a:spcAft>
              <a:buClr>
                <a:srgbClr val="000000"/>
              </a:buClr>
              <a:buSzPts val="1085"/>
              <a:buFont typeface="Arial"/>
              <a:buNone/>
            </a:pPr>
            <a:endParaRPr sz="1085" b="0" i="0" u="none" strike="noStrike" cap="none">
              <a:solidFill>
                <a:schemeClr val="dk1"/>
              </a:solidFill>
              <a:latin typeface="Calibri"/>
              <a:ea typeface="Calibri"/>
              <a:cs typeface="Calibri"/>
              <a:sym typeface="Calibri"/>
            </a:endParaRPr>
          </a:p>
          <a:p>
            <a:pPr marL="457200" marR="0" lvl="0" indent="-317500" algn="l" rtl="0">
              <a:lnSpc>
                <a:spcPct val="80000"/>
              </a:lnSpc>
              <a:spcBef>
                <a:spcPts val="1800"/>
              </a:spcBef>
              <a:spcAft>
                <a:spcPts val="0"/>
              </a:spcAft>
              <a:buClr>
                <a:schemeClr val="dk1"/>
              </a:buClr>
              <a:buSzPts val="1400"/>
              <a:buFont typeface="Calibri"/>
              <a:buChar char="●"/>
            </a:pPr>
            <a:r>
              <a:rPr lang="en-US" sz="1085" b="0" i="0" u="none" strike="noStrike" cap="none">
                <a:solidFill>
                  <a:schemeClr val="dk1"/>
                </a:solidFill>
                <a:latin typeface="Calibri"/>
                <a:ea typeface="Calibri"/>
                <a:cs typeface="Calibri"/>
                <a:sym typeface="Calibri"/>
              </a:rPr>
              <a:t>Since the prediction of a logistic regression model is a probability, in order to use it as a classifier, we’ll have to choose a cutoff value, or you can say its a threshold value. Where scores above this value will classified as positive (renewal), those below as negative (non-renewal)</a:t>
            </a:r>
            <a:endParaRPr sz="1085" b="0" i="0" u="none" strike="noStrike" cap="none">
              <a:solidFill>
                <a:schemeClr val="dk1"/>
              </a:solidFill>
              <a:latin typeface="Calibri"/>
              <a:ea typeface="Calibri"/>
              <a:cs typeface="Calibri"/>
              <a:sym typeface="Calibri"/>
            </a:endParaRPr>
          </a:p>
          <a:p>
            <a:pPr marL="914400" marR="0" lvl="1" indent="-317500" algn="l" rtl="0">
              <a:lnSpc>
                <a:spcPct val="80000"/>
              </a:lnSpc>
              <a:spcBef>
                <a:spcPts val="0"/>
              </a:spcBef>
              <a:spcAft>
                <a:spcPts val="0"/>
              </a:spcAft>
              <a:buClr>
                <a:schemeClr val="dk1"/>
              </a:buClr>
              <a:buSzPts val="1400"/>
              <a:buFont typeface="Calibri"/>
              <a:buChar char="○"/>
            </a:pPr>
            <a:r>
              <a:rPr lang="en-US" sz="1085" b="0" i="0" u="none" strike="noStrike" cap="none">
                <a:solidFill>
                  <a:schemeClr val="dk1"/>
                </a:solidFill>
                <a:latin typeface="Calibri"/>
                <a:ea typeface="Calibri"/>
                <a:cs typeface="Calibri"/>
                <a:sym typeface="Calibri"/>
              </a:rPr>
              <a:t>Best form of relative-to-class measure</a:t>
            </a:r>
            <a:endParaRPr sz="1085" b="0" i="0" u="none" strike="noStrike" cap="none">
              <a:solidFill>
                <a:schemeClr val="dk1"/>
              </a:solidFill>
              <a:latin typeface="Calibri"/>
              <a:ea typeface="Calibri"/>
              <a:cs typeface="Calibri"/>
              <a:sym typeface="Calibri"/>
            </a:endParaRPr>
          </a:p>
          <a:p>
            <a:pPr marL="914400" marR="0" lvl="1" indent="-317500" algn="l" rtl="0">
              <a:lnSpc>
                <a:spcPct val="80000"/>
              </a:lnSpc>
              <a:spcBef>
                <a:spcPts val="0"/>
              </a:spcBef>
              <a:spcAft>
                <a:spcPts val="0"/>
              </a:spcAft>
              <a:buClr>
                <a:schemeClr val="dk1"/>
              </a:buClr>
              <a:buSzPts val="1400"/>
              <a:buFont typeface="Calibri"/>
              <a:buChar char="○"/>
            </a:pPr>
            <a:r>
              <a:rPr lang="en-US" sz="1085" b="0" i="0" u="none" strike="noStrike" cap="none">
                <a:solidFill>
                  <a:schemeClr val="dk1"/>
                </a:solidFill>
                <a:latin typeface="Calibri"/>
                <a:ea typeface="Calibri"/>
                <a:cs typeface="Calibri"/>
                <a:sym typeface="Calibri"/>
              </a:rPr>
              <a:t>ROC is relatively insensitive to false positives in the positive fraction compared with precision recall curves</a:t>
            </a:r>
            <a:endParaRPr sz="1085" b="0" i="0" u="none" strike="noStrike" cap="none">
              <a:solidFill>
                <a:schemeClr val="dk1"/>
              </a:solidFill>
              <a:latin typeface="Calibri"/>
              <a:ea typeface="Calibri"/>
              <a:cs typeface="Calibri"/>
              <a:sym typeface="Calibri"/>
            </a:endParaRPr>
          </a:p>
          <a:p>
            <a:pPr marL="0" marR="0" lvl="0" indent="0" algn="l" rtl="0">
              <a:lnSpc>
                <a:spcPct val="80000"/>
              </a:lnSpc>
              <a:spcBef>
                <a:spcPts val="1800"/>
              </a:spcBef>
              <a:spcAft>
                <a:spcPts val="0"/>
              </a:spcAft>
              <a:buClr>
                <a:srgbClr val="000000"/>
              </a:buClr>
              <a:buSzPts val="1240"/>
              <a:buFont typeface="Arial"/>
              <a:buNone/>
            </a:pPr>
            <a:br>
              <a:rPr lang="en-US" sz="1240" b="0" i="0" u="none" strike="noStrike" cap="none">
                <a:solidFill>
                  <a:schemeClr val="dk1"/>
                </a:solidFill>
                <a:latin typeface="Calibri"/>
                <a:ea typeface="Calibri"/>
                <a:cs typeface="Calibri"/>
                <a:sym typeface="Calibri"/>
              </a:rPr>
            </a:br>
            <a:endParaRPr sz="1240" b="0" i="0" u="none" strike="noStrike" cap="none">
              <a:solidFill>
                <a:schemeClr val="dk1"/>
              </a:solidFill>
              <a:latin typeface="Calibri"/>
              <a:ea typeface="Calibri"/>
              <a:cs typeface="Calibri"/>
              <a:sym typeface="Calibri"/>
            </a:endParaRPr>
          </a:p>
        </p:txBody>
      </p:sp>
      <p:sp>
        <p:nvSpPr>
          <p:cNvPr id="264" name="Google Shape;264;p15"/>
          <p:cNvSpPr txBox="1">
            <a:spLocks noGrp="1"/>
          </p:cNvSpPr>
          <p:nvPr>
            <p:ph type="title"/>
          </p:nvPr>
        </p:nvSpPr>
        <p:spPr>
          <a:xfrm>
            <a:off x="6691375" y="428875"/>
            <a:ext cx="4156800" cy="8841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dk1"/>
              </a:buClr>
              <a:buSzPts val="3200"/>
              <a:buFont typeface="Calibri"/>
              <a:buNone/>
            </a:pPr>
            <a:r>
              <a:rPr lang="en-US" cap="none">
                <a:latin typeface="Calibri"/>
                <a:ea typeface="Calibri"/>
                <a:cs typeface="Calibri"/>
                <a:sym typeface="Calibri"/>
              </a:rPr>
              <a:t>DOUBLE DENSITY PLOT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7"/>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pic>
        <p:nvPicPr>
          <p:cNvPr id="270" name="Google Shape;270;p17"/>
          <p:cNvPicPr preferRelativeResize="0"/>
          <p:nvPr/>
        </p:nvPicPr>
        <p:blipFill rotWithShape="1">
          <a:blip r:embed="rId3">
            <a:alphaModFix/>
          </a:blip>
          <a:srcRect/>
          <a:stretch/>
        </p:blipFill>
        <p:spPr>
          <a:xfrm>
            <a:off x="198775" y="3610650"/>
            <a:ext cx="4514001" cy="3206449"/>
          </a:xfrm>
          <a:prstGeom prst="rect">
            <a:avLst/>
          </a:prstGeom>
          <a:noFill/>
          <a:ln>
            <a:noFill/>
          </a:ln>
        </p:spPr>
      </p:pic>
      <p:sp>
        <p:nvSpPr>
          <p:cNvPr id="271" name="Google Shape;271;p17"/>
          <p:cNvSpPr txBox="1"/>
          <p:nvPr/>
        </p:nvSpPr>
        <p:spPr>
          <a:xfrm>
            <a:off x="5200175" y="1694550"/>
            <a:ext cx="6363600" cy="2935500"/>
          </a:xfrm>
          <a:prstGeom prst="rect">
            <a:avLst/>
          </a:prstGeom>
          <a:noFill/>
          <a:ln>
            <a:noFill/>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chemeClr val="dk1"/>
              </a:buClr>
              <a:buSzPts val="1400"/>
              <a:buFont typeface="Noto Sans Symbols"/>
              <a:buChar char="▪"/>
            </a:pPr>
            <a:r>
              <a:rPr lang="en-US" sz="1400" b="0" i="0" u="none" strike="noStrike" cap="none">
                <a:solidFill>
                  <a:schemeClr val="dk1"/>
                </a:solidFill>
                <a:latin typeface="Calibri"/>
                <a:ea typeface="Calibri"/>
                <a:cs typeface="Calibri"/>
                <a:sym typeface="Calibri"/>
              </a:rPr>
              <a:t>Plotting the intersection of Accuracy, Sensitivity, and Specificity</a:t>
            </a:r>
            <a:endParaRPr sz="1400" b="0" i="0" u="none" strike="noStrike" cap="none">
              <a:solidFill>
                <a:schemeClr val="dk1"/>
              </a:solidFill>
              <a:latin typeface="Calibri"/>
              <a:ea typeface="Calibri"/>
              <a:cs typeface="Calibri"/>
              <a:sym typeface="Calibri"/>
            </a:endParaRPr>
          </a:p>
          <a:p>
            <a:pPr marL="228600" marR="0" lvl="0" indent="-228600" algn="l" rtl="0">
              <a:lnSpc>
                <a:spcPct val="100000"/>
              </a:lnSpc>
              <a:spcBef>
                <a:spcPts val="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Since accuracy score is calculated on the predicted classes (not prediction scores) we need to apply a certain threshold before computing it.</a:t>
            </a:r>
            <a:endParaRPr sz="1400" b="0" i="0" u="none" strike="noStrike" cap="none">
              <a:solidFill>
                <a:schemeClr val="dk1"/>
              </a:solidFill>
              <a:latin typeface="Calibri"/>
              <a:ea typeface="Calibri"/>
              <a:cs typeface="Calibri"/>
              <a:sym typeface="Calibri"/>
            </a:endParaRPr>
          </a:p>
          <a:p>
            <a:pPr marL="228600" marR="0" lvl="0" indent="-228600" algn="l" rtl="0">
              <a:lnSpc>
                <a:spcPct val="100000"/>
              </a:lnSpc>
              <a:spcBef>
                <a:spcPts val="0"/>
              </a:spcBef>
              <a:spcAft>
                <a:spcPts val="0"/>
              </a:spcAft>
              <a:buClr>
                <a:schemeClr val="dk1"/>
              </a:buClr>
              <a:buSzPts val="1400"/>
              <a:buFont typeface="Noto Sans Symbols"/>
              <a:buChar char="▪"/>
            </a:pPr>
            <a:r>
              <a:rPr lang="en-US" sz="1400" b="0" i="0" u="none" strike="noStrike" cap="none">
                <a:solidFill>
                  <a:schemeClr val="dk1"/>
                </a:solidFill>
                <a:latin typeface="Calibri"/>
                <a:ea typeface="Calibri"/>
                <a:cs typeface="Calibri"/>
                <a:sym typeface="Calibri"/>
              </a:rPr>
              <a:t>By increasing threshold value to 60% we decreased the model sensitivity and increased the specificity (rate at which we can predict True Positives)</a:t>
            </a:r>
            <a:endParaRPr sz="14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228600" marR="0" lvl="0" indent="-228600" algn="l" rtl="0">
              <a:lnSpc>
                <a:spcPct val="100000"/>
              </a:lnSpc>
              <a:spcBef>
                <a:spcPts val="0"/>
              </a:spcBef>
              <a:spcAft>
                <a:spcPts val="0"/>
              </a:spcAft>
              <a:buClr>
                <a:schemeClr val="dk1"/>
              </a:buClr>
              <a:buSzPts val="1400"/>
              <a:buFont typeface="Noto Sans Symbols"/>
              <a:buChar char="▪"/>
            </a:pPr>
            <a:r>
              <a:rPr lang="en-US" sz="1400" b="0" i="0" u="none" strike="noStrike" cap="none">
                <a:solidFill>
                  <a:schemeClr val="dk1"/>
                </a:solidFill>
                <a:latin typeface="Calibri"/>
                <a:ea typeface="Calibri"/>
                <a:cs typeface="Calibri"/>
                <a:sym typeface="Calibri"/>
              </a:rPr>
              <a:t>Balanced prediction accuracy for new values based upon above threshold value:</a:t>
            </a:r>
            <a:endParaRPr sz="1400" b="0" i="0" u="none" strike="noStrike" cap="none">
              <a:solidFill>
                <a:schemeClr val="dk1"/>
              </a:solidFill>
              <a:latin typeface="Calibri"/>
              <a:ea typeface="Calibri"/>
              <a:cs typeface="Calibri"/>
              <a:sym typeface="Calibri"/>
            </a:endParaRPr>
          </a:p>
          <a:p>
            <a:pPr marL="914400" marR="0" lvl="1" indent="-317500" algn="l" rtl="0">
              <a:lnSpc>
                <a:spcPct val="100000"/>
              </a:lnSpc>
              <a:spcBef>
                <a:spcPts val="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68%</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**Because of known unbalanced classification data,  we looked at ROC curves rather than accuracy percentages</a:t>
            </a:r>
            <a:endParaRPr sz="1400" b="0" i="0" u="none" strike="noStrike" cap="none">
              <a:solidFill>
                <a:schemeClr val="dk1"/>
              </a:solidFill>
              <a:latin typeface="Calibri"/>
              <a:ea typeface="Calibri"/>
              <a:cs typeface="Calibri"/>
              <a:sym typeface="Calibri"/>
            </a:endParaRPr>
          </a:p>
          <a:p>
            <a:pPr marL="457200" marR="0" lvl="0" indent="0" algn="l" rtl="0">
              <a:lnSpc>
                <a:spcPct val="100000"/>
              </a:lnSpc>
              <a:spcBef>
                <a:spcPts val="180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457200" marR="0" lvl="0" indent="0" algn="l" rtl="0">
              <a:lnSpc>
                <a:spcPct val="100000"/>
              </a:lnSpc>
              <a:spcBef>
                <a:spcPts val="80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72" name="Google Shape;272;p17"/>
          <p:cNvPicPr preferRelativeResize="0"/>
          <p:nvPr/>
        </p:nvPicPr>
        <p:blipFill rotWithShape="1">
          <a:blip r:embed="rId4">
            <a:alphaModFix/>
          </a:blip>
          <a:srcRect/>
          <a:stretch/>
        </p:blipFill>
        <p:spPr>
          <a:xfrm>
            <a:off x="198777" y="206075"/>
            <a:ext cx="5001392" cy="1351425"/>
          </a:xfrm>
          <a:prstGeom prst="rect">
            <a:avLst/>
          </a:prstGeom>
          <a:noFill/>
          <a:ln>
            <a:noFill/>
          </a:ln>
        </p:spPr>
      </p:pic>
      <p:sp>
        <p:nvSpPr>
          <p:cNvPr id="273" name="Google Shape;273;p17"/>
          <p:cNvSpPr txBox="1">
            <a:spLocks noGrp="1"/>
          </p:cNvSpPr>
          <p:nvPr>
            <p:ph type="title"/>
          </p:nvPr>
        </p:nvSpPr>
        <p:spPr>
          <a:xfrm>
            <a:off x="5705824" y="673400"/>
            <a:ext cx="6287400" cy="8841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3200"/>
              <a:buFont typeface="Calibri"/>
              <a:buNone/>
            </a:pPr>
            <a:r>
              <a:rPr lang="en-US"/>
              <a:t>LINEAR THRESHOLD CONVERGENCE</a:t>
            </a:r>
            <a:endParaRPr/>
          </a:p>
        </p:txBody>
      </p:sp>
      <p:pic>
        <p:nvPicPr>
          <p:cNvPr id="274" name="Google Shape;274;p17"/>
          <p:cNvPicPr preferRelativeResize="0"/>
          <p:nvPr/>
        </p:nvPicPr>
        <p:blipFill rotWithShape="1">
          <a:blip r:embed="rId5">
            <a:alphaModFix/>
          </a:blip>
          <a:srcRect/>
          <a:stretch/>
        </p:blipFill>
        <p:spPr>
          <a:xfrm>
            <a:off x="742350" y="1862163"/>
            <a:ext cx="3291689" cy="1443812"/>
          </a:xfrm>
          <a:prstGeom prst="rect">
            <a:avLst/>
          </a:prstGeom>
          <a:noFill/>
          <a:ln>
            <a:noFill/>
          </a:ln>
        </p:spPr>
      </p:pic>
      <p:pic>
        <p:nvPicPr>
          <p:cNvPr id="275" name="Google Shape;275;p17"/>
          <p:cNvPicPr preferRelativeResize="0"/>
          <p:nvPr/>
        </p:nvPicPr>
        <p:blipFill rotWithShape="1">
          <a:blip r:embed="rId6">
            <a:alphaModFix/>
          </a:blip>
          <a:srcRect/>
          <a:stretch/>
        </p:blipFill>
        <p:spPr>
          <a:xfrm>
            <a:off x="6790626" y="4426475"/>
            <a:ext cx="2676225" cy="1010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6"/>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281" name="Google Shape;281;p16"/>
          <p:cNvSpPr txBox="1">
            <a:spLocks noGrp="1"/>
          </p:cNvSpPr>
          <p:nvPr>
            <p:ph type="title"/>
          </p:nvPr>
        </p:nvSpPr>
        <p:spPr>
          <a:xfrm>
            <a:off x="5377300" y="142875"/>
            <a:ext cx="6377700" cy="975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3200"/>
              <a:buFont typeface="Calibri"/>
              <a:buNone/>
            </a:pPr>
            <a:r>
              <a:rPr lang="en-US"/>
              <a:t>Receiver Operator Characteristic Curve </a:t>
            </a:r>
            <a:endParaRPr/>
          </a:p>
        </p:txBody>
      </p:sp>
      <p:sp>
        <p:nvSpPr>
          <p:cNvPr id="282" name="Google Shape;282;p16"/>
          <p:cNvSpPr txBox="1"/>
          <p:nvPr/>
        </p:nvSpPr>
        <p:spPr>
          <a:xfrm>
            <a:off x="319308" y="989679"/>
            <a:ext cx="4419000" cy="2718600"/>
          </a:xfrm>
          <a:prstGeom prst="rect">
            <a:avLst/>
          </a:prstGeom>
          <a:noFill/>
          <a:ln>
            <a:noFill/>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chemeClr val="dk1"/>
              </a:buClr>
              <a:buSzPts val="1400"/>
              <a:buFont typeface="Noto Sans Symbols"/>
              <a:buChar char="▪"/>
            </a:pPr>
            <a:r>
              <a:rPr lang="en-US" sz="1400" b="0" i="0" u="none" strike="noStrike" cap="none">
                <a:solidFill>
                  <a:schemeClr val="dk1"/>
                </a:solidFill>
                <a:latin typeface="Calibri"/>
                <a:ea typeface="Calibri"/>
                <a:cs typeface="Calibri"/>
                <a:sym typeface="Calibri"/>
              </a:rPr>
              <a:t>The ROC (receiver operator characteristic) curve for this model shows you the trade off between the rate at which you correctly predict values, verses the rate of incorrectly predicting values, while choosing different cutoffs.</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800"/>
              </a:spcBef>
              <a:spcAft>
                <a:spcPts val="0"/>
              </a:spcAft>
              <a:buClr>
                <a:schemeClr val="dk1"/>
              </a:buClr>
              <a:buSzPts val="1400"/>
              <a:buFont typeface="Noto Sans Symbols"/>
              <a:buChar char="▪"/>
            </a:pPr>
            <a:r>
              <a:rPr lang="en-US" sz="1400" b="0" i="0" u="none" strike="noStrike" cap="none">
                <a:solidFill>
                  <a:schemeClr val="dk1"/>
                </a:solidFill>
                <a:latin typeface="Calibri"/>
                <a:ea typeface="Calibri"/>
                <a:cs typeface="Calibri"/>
                <a:sym typeface="Calibri"/>
              </a:rPr>
              <a:t>The AUC (area under the ROC curve), measure ranging from 0 (False Positive Rate) to 1 (True Positive Rate), shows how well the classification model is performing in general</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800"/>
              </a:spcBef>
              <a:spcAft>
                <a:spcPts val="0"/>
              </a:spcAft>
              <a:buClr>
                <a:schemeClr val="dk1"/>
              </a:buClr>
              <a:buSzPts val="1400"/>
              <a:buFont typeface="Noto Sans Symbols"/>
              <a:buChar char="▪"/>
            </a:pPr>
            <a:r>
              <a:rPr lang="en-US" sz="1400" b="0" i="0" u="none" strike="noStrike" cap="none">
                <a:solidFill>
                  <a:schemeClr val="dk1"/>
                </a:solidFill>
                <a:latin typeface="Calibri"/>
                <a:ea typeface="Calibri"/>
                <a:cs typeface="Calibri"/>
                <a:sym typeface="Calibri"/>
              </a:rPr>
              <a:t>In this instance, 74.1% which signifies the algorithm’s rate of successful classification between positive class and negative class within model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rgbClr val="000000"/>
              </a:buClr>
              <a:buSzPts val="1800"/>
              <a:buFont typeface="Arial"/>
              <a:buNone/>
            </a:pPr>
            <a:br>
              <a:rPr lang="en-US" sz="1800" b="0" i="0" u="none" strike="noStrike" cap="none">
                <a:solidFill>
                  <a:schemeClr val="dk1"/>
                </a:solidFill>
                <a:latin typeface="Calibri"/>
                <a:ea typeface="Calibri"/>
                <a:cs typeface="Calibri"/>
                <a:sym typeface="Calibri"/>
              </a:rPr>
            </a:br>
            <a:endParaRPr sz="1800" b="0" i="0" u="none" strike="noStrike" cap="none">
              <a:solidFill>
                <a:schemeClr val="dk1"/>
              </a:solidFill>
              <a:latin typeface="Calibri"/>
              <a:ea typeface="Calibri"/>
              <a:cs typeface="Calibri"/>
              <a:sym typeface="Calibri"/>
            </a:endParaRPr>
          </a:p>
        </p:txBody>
      </p:sp>
      <p:pic>
        <p:nvPicPr>
          <p:cNvPr id="283" name="Google Shape;283;p16"/>
          <p:cNvPicPr preferRelativeResize="0"/>
          <p:nvPr/>
        </p:nvPicPr>
        <p:blipFill rotWithShape="1">
          <a:blip r:embed="rId3">
            <a:alphaModFix/>
          </a:blip>
          <a:srcRect/>
          <a:stretch/>
        </p:blipFill>
        <p:spPr>
          <a:xfrm>
            <a:off x="4964000" y="1591751"/>
            <a:ext cx="6903376" cy="5059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4"/>
          <p:cNvSpPr txBox="1">
            <a:spLocks noGrp="1"/>
          </p:cNvSpPr>
          <p:nvPr>
            <p:ph type="title"/>
          </p:nvPr>
        </p:nvSpPr>
        <p:spPr>
          <a:xfrm>
            <a:off x="6096000" y="2262871"/>
            <a:ext cx="5251450" cy="1661297"/>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5400"/>
              <a:buFont typeface="Calibri"/>
              <a:buNone/>
            </a:pPr>
            <a:r>
              <a:rPr lang="en-US" sz="5400"/>
              <a:t>Machine Learning</a:t>
            </a:r>
            <a:endParaRPr sz="5400"/>
          </a:p>
        </p:txBody>
      </p:sp>
      <p:pic>
        <p:nvPicPr>
          <p:cNvPr id="289" name="Google Shape;289;p34" descr="Two cute robots"/>
          <p:cNvPicPr preferRelativeResize="0">
            <a:picLocks noGrp="1"/>
          </p:cNvPicPr>
          <p:nvPr>
            <p:ph type="pic" idx="2"/>
          </p:nvPr>
        </p:nvPicPr>
        <p:blipFill rotWithShape="1">
          <a:blip r:embed="rId3">
            <a:alphaModFix/>
          </a:blip>
          <a:srcRect l="25035" r="25036"/>
          <a:stretch/>
        </p:blipFill>
        <p:spPr>
          <a:xfrm>
            <a:off x="-28755" y="0"/>
            <a:ext cx="6096000" cy="6867922"/>
          </a:xfrm>
          <a:prstGeom prst="rect">
            <a:avLst/>
          </a:prstGeom>
          <a:noFill/>
          <a:ln>
            <a:noFill/>
          </a:ln>
        </p:spPr>
      </p:pic>
      <p:sp>
        <p:nvSpPr>
          <p:cNvPr id="290" name="Google Shape;290;p34"/>
          <p:cNvSpPr txBox="1">
            <a:spLocks noGrp="1"/>
          </p:cNvSpPr>
          <p:nvPr>
            <p:ph type="body" idx="1"/>
          </p:nvPr>
        </p:nvSpPr>
        <p:spPr>
          <a:xfrm>
            <a:off x="6202680" y="4393374"/>
            <a:ext cx="3738274" cy="497408"/>
          </a:xfrm>
          <a:prstGeom prst="rect">
            <a:avLst/>
          </a:prstGeom>
          <a:gradFill>
            <a:gsLst>
              <a:gs pos="0">
                <a:schemeClr val="accent5"/>
              </a:gs>
              <a:gs pos="50000">
                <a:schemeClr val="accent1"/>
              </a:gs>
              <a:gs pos="100000">
                <a:srgbClr val="E8995B"/>
              </a:gs>
            </a:gsLst>
            <a:lin ang="10800000"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1400"/>
              <a:buNone/>
            </a:pPr>
            <a:r>
              <a:rPr lang="en-US"/>
              <a:t>Model Comparison</a:t>
            </a:r>
            <a:endParaRPr/>
          </a:p>
        </p:txBody>
      </p:sp>
      <p:sp>
        <p:nvSpPr>
          <p:cNvPr id="291" name="Google Shape;291;p34"/>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600"/>
              </a:spcAft>
              <a:buSzPts val="1200"/>
              <a:buNone/>
            </a:pPr>
            <a:fld id="{00000000-1234-1234-1234-123412341234}" type="slidenum">
              <a:rPr lang="en-US"/>
              <a:t>19</a:t>
            </a:fld>
            <a:endParaRPr/>
          </a:p>
        </p:txBody>
      </p:sp>
      <p:sp>
        <p:nvSpPr>
          <p:cNvPr id="297" name="Google Shape;297;p35"/>
          <p:cNvSpPr txBox="1">
            <a:spLocks noGrp="1"/>
          </p:cNvSpPr>
          <p:nvPr>
            <p:ph type="body" idx="1"/>
          </p:nvPr>
        </p:nvSpPr>
        <p:spPr>
          <a:xfrm>
            <a:off x="7779327" y="1661160"/>
            <a:ext cx="3877800" cy="3825900"/>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dk1"/>
              </a:buClr>
              <a:buSzPts val="1600"/>
              <a:buChar char="•"/>
            </a:pPr>
            <a:r>
              <a:rPr lang="en-US"/>
              <a:t>Libraries</a:t>
            </a:r>
            <a:endParaRPr/>
          </a:p>
          <a:p>
            <a:pPr marL="685800" lvl="1" indent="-228600" algn="l" rtl="0">
              <a:lnSpc>
                <a:spcPct val="150000"/>
              </a:lnSpc>
              <a:spcBef>
                <a:spcPts val="500"/>
              </a:spcBef>
              <a:spcAft>
                <a:spcPts val="0"/>
              </a:spcAft>
              <a:buClr>
                <a:schemeClr val="dk1"/>
              </a:buClr>
              <a:buSzPts val="1400"/>
              <a:buChar char="•"/>
            </a:pPr>
            <a:r>
              <a:rPr lang="en-US" sz="1600"/>
              <a:t>rPart</a:t>
            </a:r>
            <a:endParaRPr sz="1600"/>
          </a:p>
          <a:p>
            <a:pPr marL="228600" lvl="0" indent="-228600" algn="l" rtl="0">
              <a:lnSpc>
                <a:spcPct val="150000"/>
              </a:lnSpc>
              <a:spcBef>
                <a:spcPts val="1000"/>
              </a:spcBef>
              <a:spcAft>
                <a:spcPts val="0"/>
              </a:spcAft>
              <a:buClr>
                <a:schemeClr val="dk1"/>
              </a:buClr>
              <a:buSzPts val="1600"/>
              <a:buChar char="•"/>
            </a:pPr>
            <a:r>
              <a:rPr lang="en-US"/>
              <a:t>Creation of Training Data Set</a:t>
            </a:r>
            <a:endParaRPr/>
          </a:p>
          <a:p>
            <a:pPr marL="228600" lvl="0" indent="-228600" algn="l" rtl="0">
              <a:lnSpc>
                <a:spcPct val="150000"/>
              </a:lnSpc>
              <a:spcBef>
                <a:spcPts val="1000"/>
              </a:spcBef>
              <a:spcAft>
                <a:spcPts val="0"/>
              </a:spcAft>
              <a:buClr>
                <a:schemeClr val="dk1"/>
              </a:buClr>
              <a:buSzPts val="1600"/>
              <a:buChar char="•"/>
            </a:pPr>
            <a:r>
              <a:rPr lang="en-US"/>
              <a:t>Creation of Test Data Set</a:t>
            </a:r>
            <a:endParaRPr/>
          </a:p>
          <a:p>
            <a:pPr marL="228600" lvl="0" indent="-228600" algn="l" rtl="0">
              <a:lnSpc>
                <a:spcPct val="150000"/>
              </a:lnSpc>
              <a:spcBef>
                <a:spcPts val="1000"/>
              </a:spcBef>
              <a:spcAft>
                <a:spcPts val="0"/>
              </a:spcAft>
              <a:buClr>
                <a:schemeClr val="dk1"/>
              </a:buClr>
              <a:buSzPts val="1600"/>
              <a:buChar char="•"/>
            </a:pPr>
            <a:r>
              <a:rPr lang="en-US"/>
              <a:t>Validation</a:t>
            </a:r>
            <a:endParaRPr/>
          </a:p>
        </p:txBody>
      </p:sp>
      <p:sp>
        <p:nvSpPr>
          <p:cNvPr id="298" name="Google Shape;298;p35"/>
          <p:cNvSpPr txBox="1">
            <a:spLocks noGrp="1"/>
          </p:cNvSpPr>
          <p:nvPr>
            <p:ph type="title"/>
          </p:nvPr>
        </p:nvSpPr>
        <p:spPr>
          <a:xfrm>
            <a:off x="7779327" y="776922"/>
            <a:ext cx="3341400" cy="8841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dk1"/>
              </a:buClr>
              <a:buSzPts val="3200"/>
              <a:buFont typeface="Calibri"/>
              <a:buNone/>
            </a:pPr>
            <a:r>
              <a:rPr lang="en-US" sz="2880"/>
              <a:t>MACHINE LEARNING</a:t>
            </a:r>
            <a:endParaRPr/>
          </a:p>
        </p:txBody>
      </p:sp>
      <p:pic>
        <p:nvPicPr>
          <p:cNvPr id="299" name="Google Shape;299;p35"/>
          <p:cNvPicPr preferRelativeResize="0"/>
          <p:nvPr/>
        </p:nvPicPr>
        <p:blipFill>
          <a:blip r:embed="rId3">
            <a:alphaModFix/>
          </a:blip>
          <a:stretch>
            <a:fillRect/>
          </a:stretch>
        </p:blipFill>
        <p:spPr>
          <a:xfrm>
            <a:off x="113425" y="776925"/>
            <a:ext cx="7458670" cy="47101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
          <p:cNvSpPr txBox="1">
            <a:spLocks noGrp="1"/>
          </p:cNvSpPr>
          <p:nvPr>
            <p:ph type="title"/>
          </p:nvPr>
        </p:nvSpPr>
        <p:spPr>
          <a:xfrm>
            <a:off x="7068819" y="642927"/>
            <a:ext cx="4846320" cy="1435947"/>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5400"/>
              <a:buFont typeface="Calibri"/>
              <a:buNone/>
            </a:pPr>
            <a:r>
              <a:rPr lang="en-US"/>
              <a:t>AGENDA</a:t>
            </a:r>
            <a:endParaRPr/>
          </a:p>
        </p:txBody>
      </p:sp>
      <p:pic>
        <p:nvPicPr>
          <p:cNvPr id="126" name="Google Shape;126;p2" descr="group of people at a conference table"/>
          <p:cNvPicPr preferRelativeResize="0">
            <a:picLocks noGrp="1"/>
          </p:cNvPicPr>
          <p:nvPr>
            <p:ph type="pic" idx="2"/>
          </p:nvPr>
        </p:nvPicPr>
        <p:blipFill rotWithShape="1">
          <a:blip r:embed="rId3">
            <a:alphaModFix/>
          </a:blip>
          <a:srcRect l="20370" r="20368"/>
          <a:stretch/>
        </p:blipFill>
        <p:spPr>
          <a:xfrm>
            <a:off x="0" y="0"/>
            <a:ext cx="6096000" cy="6858000"/>
          </a:xfrm>
          <a:prstGeom prst="parallelogram">
            <a:avLst>
              <a:gd name="adj" fmla="val 25000"/>
            </a:avLst>
          </a:prstGeom>
          <a:noFill/>
          <a:ln>
            <a:noFill/>
          </a:ln>
        </p:spPr>
      </p:pic>
      <p:grpSp>
        <p:nvGrpSpPr>
          <p:cNvPr id="127" name="Google Shape;127;p2"/>
          <p:cNvGrpSpPr/>
          <p:nvPr/>
        </p:nvGrpSpPr>
        <p:grpSpPr>
          <a:xfrm>
            <a:off x="7587483" y="2079317"/>
            <a:ext cx="3060200" cy="3798002"/>
            <a:chOff x="518663" y="442"/>
            <a:chExt cx="3060200" cy="3798002"/>
          </a:xfrm>
        </p:grpSpPr>
        <p:sp>
          <p:nvSpPr>
            <p:cNvPr id="128" name="Google Shape;128;p2"/>
            <p:cNvSpPr/>
            <p:nvPr/>
          </p:nvSpPr>
          <p:spPr>
            <a:xfrm rot="10800000">
              <a:off x="842521" y="442"/>
              <a:ext cx="2736342" cy="613171"/>
            </a:xfrm>
            <a:prstGeom prst="homePlate">
              <a:avLst>
                <a:gd name="adj" fmla="val 50000"/>
              </a:avLst>
            </a:prstGeom>
            <a:solidFill>
              <a:srgbClr val="A43D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
            <p:cNvSpPr txBox="1"/>
            <p:nvPr/>
          </p:nvSpPr>
          <p:spPr>
            <a:xfrm>
              <a:off x="995814" y="442"/>
              <a:ext cx="2583049" cy="613171"/>
            </a:xfrm>
            <a:prstGeom prst="rect">
              <a:avLst/>
            </a:prstGeom>
            <a:noFill/>
            <a:ln>
              <a:noFill/>
            </a:ln>
          </p:spPr>
          <p:txBody>
            <a:bodyPr spcFirstLastPara="1" wrap="square" lIns="270375" tIns="64750" rIns="120900" bIns="647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b="0" i="0" u="none" strike="noStrike" cap="none">
                  <a:solidFill>
                    <a:schemeClr val="lt1"/>
                  </a:solidFill>
                  <a:latin typeface="Calibri"/>
                  <a:ea typeface="Calibri"/>
                  <a:cs typeface="Calibri"/>
                  <a:sym typeface="Calibri"/>
                </a:rPr>
                <a:t>INTRODUCTION</a:t>
              </a:r>
              <a:endParaRPr sz="1400" b="0" i="0" u="none" strike="noStrike" cap="none">
                <a:solidFill>
                  <a:srgbClr val="000000"/>
                </a:solidFill>
                <a:latin typeface="Arial"/>
                <a:ea typeface="Arial"/>
                <a:cs typeface="Arial"/>
                <a:sym typeface="Arial"/>
              </a:endParaRPr>
            </a:p>
          </p:txBody>
        </p:sp>
        <p:sp>
          <p:nvSpPr>
            <p:cNvPr id="130" name="Google Shape;130;p2"/>
            <p:cNvSpPr/>
            <p:nvPr/>
          </p:nvSpPr>
          <p:spPr>
            <a:xfrm>
              <a:off x="535936" y="442"/>
              <a:ext cx="613171" cy="613171"/>
            </a:xfrm>
            <a:prstGeom prst="ellipse">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
            <p:cNvSpPr/>
            <p:nvPr/>
          </p:nvSpPr>
          <p:spPr>
            <a:xfrm rot="10800000">
              <a:off x="842521" y="796650"/>
              <a:ext cx="2736342" cy="613171"/>
            </a:xfrm>
            <a:prstGeom prst="homePlate">
              <a:avLst>
                <a:gd name="adj" fmla="val 50000"/>
              </a:avLst>
            </a:prstGeom>
            <a:solidFill>
              <a:srgbClr val="A43D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
            <p:cNvSpPr txBox="1"/>
            <p:nvPr/>
          </p:nvSpPr>
          <p:spPr>
            <a:xfrm>
              <a:off x="995814" y="796650"/>
              <a:ext cx="2583049" cy="613171"/>
            </a:xfrm>
            <a:prstGeom prst="rect">
              <a:avLst/>
            </a:prstGeom>
            <a:noFill/>
            <a:ln>
              <a:noFill/>
            </a:ln>
          </p:spPr>
          <p:txBody>
            <a:bodyPr spcFirstLastPara="1" wrap="square" lIns="270375" tIns="64750" rIns="120900" bIns="647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b="0" i="0" u="none" strike="noStrike" cap="none">
                  <a:solidFill>
                    <a:schemeClr val="lt1"/>
                  </a:solidFill>
                  <a:latin typeface="Calibri"/>
                  <a:ea typeface="Calibri"/>
                  <a:cs typeface="Calibri"/>
                  <a:sym typeface="Calibri"/>
                </a:rPr>
                <a:t>THE DATA</a:t>
              </a:r>
              <a:endParaRPr sz="1400" b="0" i="0" u="none" strike="noStrike" cap="none">
                <a:solidFill>
                  <a:srgbClr val="000000"/>
                </a:solidFill>
                <a:latin typeface="Arial"/>
                <a:ea typeface="Arial"/>
                <a:cs typeface="Arial"/>
                <a:sym typeface="Arial"/>
              </a:endParaRPr>
            </a:p>
          </p:txBody>
        </p:sp>
        <p:sp>
          <p:nvSpPr>
            <p:cNvPr id="133" name="Google Shape;133;p2"/>
            <p:cNvSpPr/>
            <p:nvPr/>
          </p:nvSpPr>
          <p:spPr>
            <a:xfrm>
              <a:off x="535936" y="796650"/>
              <a:ext cx="613171" cy="613171"/>
            </a:xfrm>
            <a:prstGeom prst="ellipse">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
            <p:cNvSpPr/>
            <p:nvPr/>
          </p:nvSpPr>
          <p:spPr>
            <a:xfrm rot="10800000">
              <a:off x="842521" y="1592858"/>
              <a:ext cx="2736342" cy="613171"/>
            </a:xfrm>
            <a:prstGeom prst="homePlate">
              <a:avLst>
                <a:gd name="adj" fmla="val 50000"/>
              </a:avLst>
            </a:prstGeom>
            <a:solidFill>
              <a:srgbClr val="A43D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
            <p:cNvSpPr txBox="1"/>
            <p:nvPr/>
          </p:nvSpPr>
          <p:spPr>
            <a:xfrm>
              <a:off x="995814" y="1592858"/>
              <a:ext cx="2583049" cy="613171"/>
            </a:xfrm>
            <a:prstGeom prst="rect">
              <a:avLst/>
            </a:prstGeom>
            <a:noFill/>
            <a:ln>
              <a:noFill/>
            </a:ln>
          </p:spPr>
          <p:txBody>
            <a:bodyPr spcFirstLastPara="1" wrap="square" lIns="270375" tIns="64750" rIns="120900" bIns="647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b="0" i="0" u="none" strike="noStrike" cap="none">
                  <a:solidFill>
                    <a:schemeClr val="lt1"/>
                  </a:solidFill>
                  <a:latin typeface="Calibri"/>
                  <a:ea typeface="Calibri"/>
                  <a:cs typeface="Calibri"/>
                  <a:sym typeface="Calibri"/>
                </a:rPr>
                <a:t>EDA</a:t>
              </a:r>
              <a:endParaRPr sz="1400" b="0" i="0" u="none" strike="noStrike" cap="none">
                <a:solidFill>
                  <a:srgbClr val="000000"/>
                </a:solidFill>
                <a:latin typeface="Arial"/>
                <a:ea typeface="Arial"/>
                <a:cs typeface="Arial"/>
                <a:sym typeface="Arial"/>
              </a:endParaRPr>
            </a:p>
          </p:txBody>
        </p:sp>
        <p:sp>
          <p:nvSpPr>
            <p:cNvPr id="136" name="Google Shape;136;p2"/>
            <p:cNvSpPr/>
            <p:nvPr/>
          </p:nvSpPr>
          <p:spPr>
            <a:xfrm>
              <a:off x="518663" y="1546851"/>
              <a:ext cx="613171" cy="613171"/>
            </a:xfrm>
            <a:prstGeom prst="ellipse">
              <a:avLst/>
            </a:prstGeom>
            <a:blipFill rotWithShape="1">
              <a:blip r:embed="rId6">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
            <p:cNvSpPr/>
            <p:nvPr/>
          </p:nvSpPr>
          <p:spPr>
            <a:xfrm rot="10800000">
              <a:off x="842521" y="2389066"/>
              <a:ext cx="2736342" cy="613171"/>
            </a:xfrm>
            <a:prstGeom prst="homePlate">
              <a:avLst>
                <a:gd name="adj" fmla="val 50000"/>
              </a:avLst>
            </a:prstGeom>
            <a:solidFill>
              <a:srgbClr val="A43D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
            <p:cNvSpPr txBox="1"/>
            <p:nvPr/>
          </p:nvSpPr>
          <p:spPr>
            <a:xfrm>
              <a:off x="995814" y="2389066"/>
              <a:ext cx="2583049" cy="613171"/>
            </a:xfrm>
            <a:prstGeom prst="rect">
              <a:avLst/>
            </a:prstGeom>
            <a:noFill/>
            <a:ln>
              <a:noFill/>
            </a:ln>
          </p:spPr>
          <p:txBody>
            <a:bodyPr spcFirstLastPara="1" wrap="square" lIns="270375" tIns="64750" rIns="120900" bIns="647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b="0" i="0" u="none" strike="noStrike" cap="none">
                  <a:solidFill>
                    <a:schemeClr val="lt1"/>
                  </a:solidFill>
                  <a:latin typeface="Calibri"/>
                  <a:ea typeface="Calibri"/>
                  <a:cs typeface="Calibri"/>
                  <a:sym typeface="Calibri"/>
                </a:rPr>
                <a:t>MODEL SELECTION CRITERIA</a:t>
              </a:r>
              <a:endParaRPr sz="1400" b="0" i="0" u="none" strike="noStrike" cap="none">
                <a:solidFill>
                  <a:srgbClr val="000000"/>
                </a:solidFill>
                <a:latin typeface="Arial"/>
                <a:ea typeface="Arial"/>
                <a:cs typeface="Arial"/>
                <a:sym typeface="Arial"/>
              </a:endParaRPr>
            </a:p>
          </p:txBody>
        </p:sp>
        <p:sp>
          <p:nvSpPr>
            <p:cNvPr id="139" name="Google Shape;139;p2"/>
            <p:cNvSpPr/>
            <p:nvPr/>
          </p:nvSpPr>
          <p:spPr>
            <a:xfrm>
              <a:off x="535936" y="2389066"/>
              <a:ext cx="613171" cy="613171"/>
            </a:xfrm>
            <a:prstGeom prst="ellipse">
              <a:avLst/>
            </a:prstGeom>
            <a:blipFill rotWithShape="1">
              <a:blip r:embed="rId7">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
            <p:cNvSpPr/>
            <p:nvPr/>
          </p:nvSpPr>
          <p:spPr>
            <a:xfrm rot="10800000">
              <a:off x="842521" y="3185273"/>
              <a:ext cx="2736342" cy="613171"/>
            </a:xfrm>
            <a:prstGeom prst="homePlate">
              <a:avLst>
                <a:gd name="adj" fmla="val 50000"/>
              </a:avLst>
            </a:prstGeom>
            <a:solidFill>
              <a:srgbClr val="A43D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
            <p:cNvSpPr txBox="1"/>
            <p:nvPr/>
          </p:nvSpPr>
          <p:spPr>
            <a:xfrm>
              <a:off x="995814" y="3185273"/>
              <a:ext cx="2583049" cy="613171"/>
            </a:xfrm>
            <a:prstGeom prst="rect">
              <a:avLst/>
            </a:prstGeom>
            <a:noFill/>
            <a:ln>
              <a:noFill/>
            </a:ln>
          </p:spPr>
          <p:txBody>
            <a:bodyPr spcFirstLastPara="1" wrap="square" lIns="270375" tIns="64750" rIns="120900" bIns="647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b="0" i="0" u="none" strike="noStrike" cap="none">
                  <a:solidFill>
                    <a:schemeClr val="lt1"/>
                  </a:solidFill>
                  <a:latin typeface="Calibri"/>
                  <a:ea typeface="Calibri"/>
                  <a:cs typeface="Calibri"/>
                  <a:sym typeface="Calibri"/>
                </a:rPr>
                <a:t>CLOSING</a:t>
              </a:r>
              <a:endParaRPr sz="1400" b="0" i="0" u="none" strike="noStrike" cap="none">
                <a:solidFill>
                  <a:srgbClr val="000000"/>
                </a:solidFill>
                <a:latin typeface="Arial"/>
                <a:ea typeface="Arial"/>
                <a:cs typeface="Arial"/>
                <a:sym typeface="Arial"/>
              </a:endParaRPr>
            </a:p>
          </p:txBody>
        </p:sp>
        <p:sp>
          <p:nvSpPr>
            <p:cNvPr id="142" name="Google Shape;142;p2"/>
            <p:cNvSpPr/>
            <p:nvPr/>
          </p:nvSpPr>
          <p:spPr>
            <a:xfrm>
              <a:off x="535936" y="3185273"/>
              <a:ext cx="613171" cy="613171"/>
            </a:xfrm>
            <a:prstGeom prst="ellipse">
              <a:avLst/>
            </a:prstGeom>
            <a:blipFill rotWithShape="1">
              <a:blip r:embed="rId8">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p2"/>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36"/>
          <p:cNvPicPr preferRelativeResize="0"/>
          <p:nvPr/>
        </p:nvPicPr>
        <p:blipFill>
          <a:blip r:embed="rId3">
            <a:alphaModFix/>
          </a:blip>
          <a:stretch>
            <a:fillRect/>
          </a:stretch>
        </p:blipFill>
        <p:spPr>
          <a:xfrm>
            <a:off x="0" y="2247900"/>
            <a:ext cx="7662977" cy="2505349"/>
          </a:xfrm>
          <a:prstGeom prst="rect">
            <a:avLst/>
          </a:prstGeom>
          <a:noFill/>
          <a:ln>
            <a:noFill/>
          </a:ln>
        </p:spPr>
      </p:pic>
      <p:pic>
        <p:nvPicPr>
          <p:cNvPr id="305" name="Google Shape;305;p36"/>
          <p:cNvPicPr preferRelativeResize="0"/>
          <p:nvPr/>
        </p:nvPicPr>
        <p:blipFill rotWithShape="1">
          <a:blip r:embed="rId4">
            <a:alphaModFix/>
          </a:blip>
          <a:srcRect/>
          <a:stretch/>
        </p:blipFill>
        <p:spPr>
          <a:xfrm>
            <a:off x="6491457" y="653857"/>
            <a:ext cx="5501760" cy="5912101"/>
          </a:xfrm>
          <a:prstGeom prst="rect">
            <a:avLst/>
          </a:prstGeom>
          <a:noFill/>
          <a:ln>
            <a:noFill/>
          </a:ln>
        </p:spPr>
      </p:pic>
      <p:sp>
        <p:nvSpPr>
          <p:cNvPr id="306" name="Google Shape;306;p36"/>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307" name="Google Shape;307;p36"/>
          <p:cNvSpPr txBox="1">
            <a:spLocks noGrp="1"/>
          </p:cNvSpPr>
          <p:nvPr>
            <p:ph type="title"/>
          </p:nvPr>
        </p:nvSpPr>
        <p:spPr>
          <a:xfrm>
            <a:off x="4869724" y="211738"/>
            <a:ext cx="2691871" cy="884238"/>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3200"/>
              <a:buFont typeface="Calibri"/>
              <a:buNone/>
            </a:pPr>
            <a:r>
              <a:rPr lang="en-US"/>
              <a:t>DECISION TREE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7"/>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313" name="Google Shape;313;p37"/>
          <p:cNvSpPr txBox="1">
            <a:spLocks noGrp="1"/>
          </p:cNvSpPr>
          <p:nvPr>
            <p:ph type="title"/>
          </p:nvPr>
        </p:nvSpPr>
        <p:spPr>
          <a:xfrm>
            <a:off x="2161013" y="163247"/>
            <a:ext cx="3215878" cy="884238"/>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3200"/>
              <a:buFont typeface="Calibri"/>
              <a:buNone/>
            </a:pPr>
            <a:r>
              <a:rPr lang="en-US"/>
              <a:t>RANDOM FOREST</a:t>
            </a:r>
            <a:endParaRPr/>
          </a:p>
        </p:txBody>
      </p:sp>
      <p:pic>
        <p:nvPicPr>
          <p:cNvPr id="314" name="Google Shape;314;p37"/>
          <p:cNvPicPr preferRelativeResize="0"/>
          <p:nvPr/>
        </p:nvPicPr>
        <p:blipFill rotWithShape="1">
          <a:blip r:embed="rId3">
            <a:alphaModFix/>
          </a:blip>
          <a:srcRect/>
          <a:stretch/>
        </p:blipFill>
        <p:spPr>
          <a:xfrm>
            <a:off x="71181" y="842926"/>
            <a:ext cx="8859276" cy="2942978"/>
          </a:xfrm>
          <a:prstGeom prst="rect">
            <a:avLst/>
          </a:prstGeom>
          <a:noFill/>
          <a:ln>
            <a:noFill/>
          </a:ln>
        </p:spPr>
      </p:pic>
      <p:pic>
        <p:nvPicPr>
          <p:cNvPr id="315" name="Google Shape;315;p37"/>
          <p:cNvPicPr preferRelativeResize="0"/>
          <p:nvPr/>
        </p:nvPicPr>
        <p:blipFill rotWithShape="1">
          <a:blip r:embed="rId4">
            <a:alphaModFix/>
          </a:blip>
          <a:srcRect/>
          <a:stretch/>
        </p:blipFill>
        <p:spPr>
          <a:xfrm>
            <a:off x="7034968" y="3785904"/>
            <a:ext cx="3790978" cy="252414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8"/>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321" name="Google Shape;321;p38"/>
          <p:cNvSpPr txBox="1">
            <a:spLocks noGrp="1"/>
          </p:cNvSpPr>
          <p:nvPr>
            <p:ph type="title"/>
          </p:nvPr>
        </p:nvSpPr>
        <p:spPr>
          <a:xfrm>
            <a:off x="2161013" y="163247"/>
            <a:ext cx="4141229" cy="884238"/>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3200"/>
              <a:buFont typeface="Calibri"/>
              <a:buNone/>
            </a:pPr>
            <a:r>
              <a:rPr lang="en-US"/>
              <a:t>K NEAREST NEIGHBORS</a:t>
            </a:r>
            <a:endParaRPr/>
          </a:p>
        </p:txBody>
      </p:sp>
      <p:pic>
        <p:nvPicPr>
          <p:cNvPr id="322" name="Google Shape;322;p38"/>
          <p:cNvPicPr preferRelativeResize="0"/>
          <p:nvPr/>
        </p:nvPicPr>
        <p:blipFill>
          <a:blip r:embed="rId3">
            <a:alphaModFix/>
          </a:blip>
          <a:stretch>
            <a:fillRect/>
          </a:stretch>
        </p:blipFill>
        <p:spPr>
          <a:xfrm>
            <a:off x="152400" y="1199885"/>
            <a:ext cx="11244469" cy="53183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39"/>
          <p:cNvPicPr preferRelativeResize="0"/>
          <p:nvPr/>
        </p:nvPicPr>
        <p:blipFill rotWithShape="1">
          <a:blip r:embed="rId3">
            <a:alphaModFix/>
          </a:blip>
          <a:srcRect/>
          <a:stretch/>
        </p:blipFill>
        <p:spPr>
          <a:xfrm>
            <a:off x="8158992" y="3369505"/>
            <a:ext cx="3114518" cy="3429001"/>
          </a:xfrm>
          <a:prstGeom prst="rect">
            <a:avLst/>
          </a:prstGeom>
          <a:noFill/>
          <a:ln>
            <a:noFill/>
          </a:ln>
        </p:spPr>
      </p:pic>
      <p:pic>
        <p:nvPicPr>
          <p:cNvPr id="328" name="Google Shape;328;p39"/>
          <p:cNvPicPr preferRelativeResize="0"/>
          <p:nvPr/>
        </p:nvPicPr>
        <p:blipFill>
          <a:blip r:embed="rId4">
            <a:alphaModFix/>
          </a:blip>
          <a:stretch>
            <a:fillRect/>
          </a:stretch>
        </p:blipFill>
        <p:spPr>
          <a:xfrm>
            <a:off x="61050" y="1455425"/>
            <a:ext cx="8097951" cy="3947151"/>
          </a:xfrm>
          <a:prstGeom prst="rect">
            <a:avLst/>
          </a:prstGeom>
          <a:noFill/>
          <a:ln>
            <a:noFill/>
          </a:ln>
        </p:spPr>
      </p:pic>
      <p:sp>
        <p:nvSpPr>
          <p:cNvPr id="329" name="Google Shape;329;p39"/>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330" name="Google Shape;330;p39"/>
          <p:cNvSpPr txBox="1">
            <a:spLocks noGrp="1"/>
          </p:cNvSpPr>
          <p:nvPr>
            <p:ph type="title"/>
          </p:nvPr>
        </p:nvSpPr>
        <p:spPr>
          <a:xfrm>
            <a:off x="2907149" y="59494"/>
            <a:ext cx="6377700" cy="975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3200"/>
              <a:buFont typeface="Calibri"/>
              <a:buNone/>
            </a:pPr>
            <a:r>
              <a:rPr lang="en-US"/>
              <a:t>Machine Learning Summary</a:t>
            </a:r>
            <a:endParaRPr/>
          </a:p>
        </p:txBody>
      </p:sp>
      <p:pic>
        <p:nvPicPr>
          <p:cNvPr id="331" name="Google Shape;331;p39"/>
          <p:cNvPicPr preferRelativeResize="0"/>
          <p:nvPr/>
        </p:nvPicPr>
        <p:blipFill rotWithShape="1">
          <a:blip r:embed="rId5">
            <a:alphaModFix/>
          </a:blip>
          <a:srcRect/>
          <a:stretch/>
        </p:blipFill>
        <p:spPr>
          <a:xfrm>
            <a:off x="7048228" y="788573"/>
            <a:ext cx="4225282" cy="24953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a5aa272cd4_2_0"/>
          <p:cNvSpPr>
            <a:spLocks noGrp="1"/>
          </p:cNvSpPr>
          <p:nvPr>
            <p:ph type="pic" idx="2"/>
          </p:nvPr>
        </p:nvSpPr>
        <p:spPr>
          <a:xfrm>
            <a:off x="0" y="0"/>
            <a:ext cx="5416500" cy="6858000"/>
          </a:xfrm>
          <a:prstGeom prst="rect">
            <a:avLst/>
          </a:prstGeom>
          <a:noFill/>
          <a:ln>
            <a:noFill/>
          </a:ln>
        </p:spPr>
        <p:txBody>
          <a:bodyPr spcFirstLastPara="1" wrap="square" lIns="91425" tIns="45700" rIns="91425" bIns="45700" anchor="ctr" anchorCtr="0">
            <a:noAutofit/>
          </a:bodyPr>
          <a:lstStyle/>
          <a:p>
            <a:pPr marL="0" marR="0" lvl="0" indent="0" algn="ctr" rtl="0">
              <a:lnSpc>
                <a:spcPct val="150000"/>
              </a:lnSpc>
              <a:spcBef>
                <a:spcPts val="100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338" name="Google Shape;338;ga5aa272cd4_2_0"/>
          <p:cNvSpPr txBox="1">
            <a:spLocks noGrp="1"/>
          </p:cNvSpPr>
          <p:nvPr>
            <p:ph type="sldNum" idx="12"/>
          </p:nvPr>
        </p:nvSpPr>
        <p:spPr>
          <a:xfrm>
            <a:off x="11549269" y="6468303"/>
            <a:ext cx="444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
        <p:nvSpPr>
          <p:cNvPr id="339" name="Google Shape;339;ga5aa272cd4_2_0"/>
          <p:cNvSpPr txBox="1">
            <a:spLocks noGrp="1"/>
          </p:cNvSpPr>
          <p:nvPr>
            <p:ph type="body" idx="1"/>
          </p:nvPr>
        </p:nvSpPr>
        <p:spPr>
          <a:xfrm>
            <a:off x="6096000" y="1661160"/>
            <a:ext cx="4646100" cy="22185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dk1"/>
              </a:buClr>
              <a:buSzPts val="1400"/>
              <a:buFont typeface="Noto Sans Symbols"/>
              <a:buChar char="●"/>
            </a:pPr>
            <a:r>
              <a:rPr lang="en-US" sz="1400"/>
              <a:t>Preselect autorenew at checkout as the standard option, with a discount This will encourage the customer to renew due to convenience while also requiring them to actively deselect autorenew to decline.</a:t>
            </a:r>
            <a:endParaRPr sz="1400"/>
          </a:p>
          <a:p>
            <a:pPr marL="457200" marR="0" lvl="0" indent="0" algn="l" rtl="0">
              <a:lnSpc>
                <a:spcPct val="100000"/>
              </a:lnSpc>
              <a:spcBef>
                <a:spcPts val="0"/>
              </a:spcBef>
              <a:spcAft>
                <a:spcPts val="0"/>
              </a:spcAft>
              <a:buSzPts val="1600"/>
              <a:buNone/>
            </a:pPr>
            <a:endParaRPr sz="1400"/>
          </a:p>
          <a:p>
            <a:pPr marL="228600" marR="0" lvl="0" indent="-228600" algn="l" rtl="0">
              <a:lnSpc>
                <a:spcPct val="100000"/>
              </a:lnSpc>
              <a:spcBef>
                <a:spcPts val="0"/>
              </a:spcBef>
              <a:spcAft>
                <a:spcPts val="0"/>
              </a:spcAft>
              <a:buClr>
                <a:schemeClr val="dk1"/>
              </a:buClr>
              <a:buSzPts val="1400"/>
              <a:buFont typeface="Noto Sans Symbols"/>
              <a:buChar char="●"/>
            </a:pPr>
            <a:r>
              <a:rPr lang="en-US" sz="1400"/>
              <a:t>Require contact information when original warranty is set up to increase the number of channels to market and sell the renewal to the customer. </a:t>
            </a:r>
            <a:endParaRPr sz="1400"/>
          </a:p>
          <a:p>
            <a:pPr marL="457200" marR="0" lvl="0" indent="0" algn="l" rtl="0">
              <a:lnSpc>
                <a:spcPct val="100000"/>
              </a:lnSpc>
              <a:spcBef>
                <a:spcPts val="0"/>
              </a:spcBef>
              <a:spcAft>
                <a:spcPts val="0"/>
              </a:spcAft>
              <a:buSzPts val="1600"/>
              <a:buNone/>
            </a:pPr>
            <a:endParaRPr sz="1400"/>
          </a:p>
          <a:p>
            <a:pPr marL="228600" marR="0" lvl="0" indent="-228600" algn="l" rtl="0">
              <a:lnSpc>
                <a:spcPct val="100000"/>
              </a:lnSpc>
              <a:spcBef>
                <a:spcPts val="0"/>
              </a:spcBef>
              <a:spcAft>
                <a:spcPts val="0"/>
              </a:spcAft>
              <a:buClr>
                <a:schemeClr val="dk1"/>
              </a:buClr>
              <a:buSzPts val="1400"/>
              <a:buFont typeface="Noto Sans Symbols"/>
              <a:buChar char="●"/>
            </a:pPr>
            <a:r>
              <a:rPr lang="en-US" sz="1400"/>
              <a:t>Influence the customer to purchase service fee buydown and washer/dryer by changing the bonus structure for sales team to incentivize discounts tied to one of the listed options instead of a straight cash discount. </a:t>
            </a:r>
            <a:endParaRPr sz="1400"/>
          </a:p>
          <a:p>
            <a:pPr marL="457200" marR="0" lvl="0" indent="0" algn="l" rtl="0">
              <a:lnSpc>
                <a:spcPct val="100000"/>
              </a:lnSpc>
              <a:spcBef>
                <a:spcPts val="0"/>
              </a:spcBef>
              <a:spcAft>
                <a:spcPts val="0"/>
              </a:spcAft>
              <a:buSzPts val="1600"/>
              <a:buNone/>
            </a:pPr>
            <a:endParaRPr sz="1400"/>
          </a:p>
          <a:p>
            <a:pPr marL="228600" marR="0" lvl="0" indent="-228600" algn="l" rtl="0">
              <a:lnSpc>
                <a:spcPct val="100000"/>
              </a:lnSpc>
              <a:spcBef>
                <a:spcPts val="0"/>
              </a:spcBef>
              <a:spcAft>
                <a:spcPts val="0"/>
              </a:spcAft>
              <a:buClr>
                <a:schemeClr val="dk1"/>
              </a:buClr>
              <a:buSzPts val="1400"/>
              <a:buFont typeface="Noto Sans Symbols"/>
              <a:buChar char="●"/>
            </a:pPr>
            <a:r>
              <a:rPr lang="en-US" sz="1400"/>
              <a:t>Include supreme  within the standard coverage nationwide. </a:t>
            </a:r>
            <a:endParaRPr/>
          </a:p>
        </p:txBody>
      </p:sp>
      <p:sp>
        <p:nvSpPr>
          <p:cNvPr id="340" name="Google Shape;340;ga5aa272cd4_2_0"/>
          <p:cNvSpPr txBox="1">
            <a:spLocks noGrp="1"/>
          </p:cNvSpPr>
          <p:nvPr>
            <p:ph type="title"/>
          </p:nvPr>
        </p:nvSpPr>
        <p:spPr>
          <a:xfrm>
            <a:off x="6095999" y="612037"/>
            <a:ext cx="5897100" cy="8841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1000"/>
              </a:spcBef>
              <a:spcAft>
                <a:spcPts val="0"/>
              </a:spcAft>
              <a:buSzPts val="3200"/>
              <a:buNone/>
            </a:pPr>
            <a:r>
              <a:rPr lang="en-US"/>
              <a:t>Recommendations for Action</a:t>
            </a:r>
            <a:endParaRPr/>
          </a:p>
        </p:txBody>
      </p:sp>
      <p:pic>
        <p:nvPicPr>
          <p:cNvPr id="341" name="Google Shape;341;ga5aa272cd4_2_0"/>
          <p:cNvPicPr preferRelativeResize="0"/>
          <p:nvPr/>
        </p:nvPicPr>
        <p:blipFill rotWithShape="1">
          <a:blip r:embed="rId3">
            <a:alphaModFix/>
          </a:blip>
          <a:srcRect/>
          <a:stretch/>
        </p:blipFill>
        <p:spPr>
          <a:xfrm>
            <a:off x="558525" y="297894"/>
            <a:ext cx="4948900" cy="626221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5"/>
        <p:cNvGrpSpPr/>
        <p:nvPr/>
      </p:nvGrpSpPr>
      <p:grpSpPr>
        <a:xfrm>
          <a:off x="0" y="0"/>
          <a:ext cx="0" cy="0"/>
          <a:chOff x="0" y="0"/>
          <a:chExt cx="0" cy="0"/>
        </a:xfrm>
      </p:grpSpPr>
      <p:pic>
        <p:nvPicPr>
          <p:cNvPr id="346" name="Google Shape;346;p18" descr="abstract image"/>
          <p:cNvPicPr preferRelativeResize="0"/>
          <p:nvPr/>
        </p:nvPicPr>
        <p:blipFill rotWithShape="1">
          <a:blip r:embed="rId3">
            <a:alphaModFix amt="52000"/>
          </a:blip>
          <a:srcRect l="22717" r="45640"/>
          <a:stretch/>
        </p:blipFill>
        <p:spPr>
          <a:xfrm rot="-5400000">
            <a:off x="2667001" y="-2666999"/>
            <a:ext cx="6858000" cy="12192000"/>
          </a:xfrm>
          <a:prstGeom prst="rect">
            <a:avLst/>
          </a:prstGeom>
          <a:noFill/>
          <a:ln>
            <a:noFill/>
          </a:ln>
        </p:spPr>
      </p:pic>
      <p:sp>
        <p:nvSpPr>
          <p:cNvPr id="347" name="Google Shape;347;p18"/>
          <p:cNvSpPr txBox="1">
            <a:spLocks noGrp="1"/>
          </p:cNvSpPr>
          <p:nvPr>
            <p:ph type="title" idx="4294967295"/>
          </p:nvPr>
        </p:nvSpPr>
        <p:spPr>
          <a:xfrm>
            <a:off x="702365" y="1660810"/>
            <a:ext cx="10787270" cy="830649"/>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4000"/>
              <a:buFont typeface="Calibri"/>
              <a:buNone/>
            </a:pPr>
            <a:r>
              <a:rPr lang="en-US" sz="4000"/>
              <a:t>THANK YOU</a:t>
            </a:r>
            <a:endParaRPr/>
          </a:p>
        </p:txBody>
      </p:sp>
      <p:pic>
        <p:nvPicPr>
          <p:cNvPr id="348" name="Google Shape;348;p18" descr="Calculator"/>
          <p:cNvPicPr preferRelativeResize="0">
            <a:picLocks noGrp="1"/>
          </p:cNvPicPr>
          <p:nvPr>
            <p:ph type="clipArt" idx="7"/>
          </p:nvPr>
        </p:nvPicPr>
        <p:blipFill rotWithShape="1">
          <a:blip r:embed="rId4">
            <a:alphaModFix/>
          </a:blip>
          <a:srcRect/>
          <a:stretch/>
        </p:blipFill>
        <p:spPr>
          <a:xfrm>
            <a:off x="5730872" y="2827040"/>
            <a:ext cx="730250" cy="730250"/>
          </a:xfrm>
          <a:prstGeom prst="rect">
            <a:avLst/>
          </a:prstGeom>
          <a:noFill/>
          <a:ln>
            <a:noFill/>
          </a:ln>
        </p:spPr>
      </p:pic>
      <p:sp>
        <p:nvSpPr>
          <p:cNvPr id="349" name="Google Shape;349;p18"/>
          <p:cNvSpPr txBox="1">
            <a:spLocks noGrp="1"/>
          </p:cNvSpPr>
          <p:nvPr>
            <p:ph type="body" idx="4"/>
          </p:nvPr>
        </p:nvSpPr>
        <p:spPr>
          <a:xfrm>
            <a:off x="3618463" y="3892871"/>
            <a:ext cx="4955069" cy="518795"/>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Clr>
                <a:schemeClr val="lt1"/>
              </a:buClr>
              <a:buSzPts val="1800"/>
              <a:buNone/>
            </a:pPr>
            <a:r>
              <a:rPr lang="en-US"/>
              <a:t>The final model can classify between Home Warranty Renewal success and failure at a 75.5% probability rate</a:t>
            </a:r>
            <a:endParaRPr/>
          </a:p>
        </p:txBody>
      </p:sp>
      <p:sp>
        <p:nvSpPr>
          <p:cNvPr id="350" name="Google Shape;350;p18"/>
          <p:cNvSpPr txBox="1">
            <a:spLocks noGrp="1"/>
          </p:cNvSpPr>
          <p:nvPr>
            <p:ph type="body" idx="1"/>
          </p:nvPr>
        </p:nvSpPr>
        <p:spPr>
          <a:xfrm>
            <a:off x="3512343" y="5137992"/>
            <a:ext cx="5167313" cy="518795"/>
          </a:xfrm>
          <a:prstGeom prst="rect">
            <a:avLst/>
          </a:prstGeom>
          <a:gradFill>
            <a:gsLst>
              <a:gs pos="0">
                <a:schemeClr val="accent5"/>
              </a:gs>
              <a:gs pos="50000">
                <a:schemeClr val="accent1"/>
              </a:gs>
              <a:gs pos="100000">
                <a:srgbClr val="E8995B"/>
              </a:gs>
            </a:gsLst>
            <a:lin ang="10800000" scaled="0"/>
          </a:grad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Clr>
                <a:schemeClr val="lt1"/>
              </a:buClr>
              <a:buSzPts val="1800"/>
              <a:buNone/>
            </a:pPr>
            <a:r>
              <a:rPr lang="en-US"/>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
          <p:cNvSpPr txBox="1">
            <a:spLocks noGrp="1"/>
          </p:cNvSpPr>
          <p:nvPr>
            <p:ph type="title"/>
          </p:nvPr>
        </p:nvSpPr>
        <p:spPr>
          <a:xfrm>
            <a:off x="6095999" y="612037"/>
            <a:ext cx="5897218" cy="884238"/>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3200"/>
              <a:buFont typeface="Calibri"/>
              <a:buNone/>
            </a:pPr>
            <a:r>
              <a:rPr lang="en-US"/>
              <a:t>INTRODUCTION</a:t>
            </a:r>
            <a:endParaRPr/>
          </a:p>
        </p:txBody>
      </p:sp>
      <p:pic>
        <p:nvPicPr>
          <p:cNvPr id="150" name="Google Shape;150;p3" descr="table with various people working on their laptops"/>
          <p:cNvPicPr preferRelativeResize="0">
            <a:picLocks noGrp="1"/>
          </p:cNvPicPr>
          <p:nvPr>
            <p:ph type="pic" idx="2"/>
          </p:nvPr>
        </p:nvPicPr>
        <p:blipFill rotWithShape="1">
          <a:blip r:embed="rId3">
            <a:alphaModFix/>
          </a:blip>
          <a:srcRect l="23617" r="23615"/>
          <a:stretch/>
        </p:blipFill>
        <p:spPr>
          <a:xfrm>
            <a:off x="0" y="0"/>
            <a:ext cx="5416550" cy="6846932"/>
          </a:xfrm>
          <a:prstGeom prst="rect">
            <a:avLst/>
          </a:prstGeom>
          <a:noFill/>
          <a:ln>
            <a:noFill/>
          </a:ln>
        </p:spPr>
      </p:pic>
      <p:sp>
        <p:nvSpPr>
          <p:cNvPr id="151" name="Google Shape;151;p3"/>
          <p:cNvSpPr txBox="1">
            <a:spLocks noGrp="1"/>
          </p:cNvSpPr>
          <p:nvPr>
            <p:ph type="body" idx="1"/>
          </p:nvPr>
        </p:nvSpPr>
        <p:spPr>
          <a:xfrm>
            <a:off x="6225539" y="1546138"/>
            <a:ext cx="3017520" cy="464871"/>
          </a:xfrm>
          <a:prstGeom prst="rect">
            <a:avLst/>
          </a:prstGeom>
          <a:gradFill>
            <a:gsLst>
              <a:gs pos="0">
                <a:schemeClr val="accent5"/>
              </a:gs>
              <a:gs pos="50000">
                <a:schemeClr val="accent1"/>
              </a:gs>
              <a:gs pos="100000">
                <a:srgbClr val="E8995B"/>
              </a:gs>
            </a:gsLst>
            <a:path path="circle">
              <a:fillToRect l="100000" t="100000"/>
            </a:path>
            <a:tileRect r="-100000" b="-10000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1400"/>
              <a:buNone/>
            </a:pPr>
            <a:r>
              <a:rPr lang="en-US"/>
              <a:t>Goal of Analysis</a:t>
            </a:r>
            <a:endParaRPr/>
          </a:p>
        </p:txBody>
      </p:sp>
      <p:sp>
        <p:nvSpPr>
          <p:cNvPr id="152" name="Google Shape;152;p3"/>
          <p:cNvSpPr txBox="1">
            <a:spLocks noGrp="1"/>
          </p:cNvSpPr>
          <p:nvPr>
            <p:ph type="body" idx="3"/>
          </p:nvPr>
        </p:nvSpPr>
        <p:spPr>
          <a:xfrm>
            <a:off x="6095999" y="2799617"/>
            <a:ext cx="5641675" cy="354942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sz="1800">
                <a:latin typeface="Calibri"/>
                <a:ea typeface="Calibri"/>
                <a:cs typeface="Calibri"/>
                <a:sym typeface="Calibri"/>
              </a:rPr>
              <a:t>We have chosen to analyze the success of a home warranty company in renewing their customers after their contract has expired.  The rate at which customers renew after their contract expires is a crucial metric to the company’s ability to cover acquisition costs and increase profitability.</a:t>
            </a:r>
            <a:endParaRPr/>
          </a:p>
          <a:p>
            <a:pPr marL="0" lvl="0" indent="0" algn="l" rtl="0">
              <a:lnSpc>
                <a:spcPct val="100000"/>
              </a:lnSpc>
              <a:spcBef>
                <a:spcPts val="1000"/>
              </a:spcBef>
              <a:spcAft>
                <a:spcPts val="0"/>
              </a:spcAft>
              <a:buClr>
                <a:schemeClr val="dk1"/>
              </a:buClr>
              <a:buSzPts val="1800"/>
              <a:buNone/>
            </a:pPr>
            <a:r>
              <a:rPr lang="en-US" sz="1800">
                <a:latin typeface="Calibri"/>
                <a:ea typeface="Calibri"/>
                <a:cs typeface="Calibri"/>
                <a:sym typeface="Calibri"/>
              </a:rPr>
              <a:t>We plan to use logistic regression to determine if a customer will renew or not, based on available data.</a:t>
            </a:r>
            <a:endParaRPr/>
          </a:p>
        </p:txBody>
      </p:sp>
      <p:sp>
        <p:nvSpPr>
          <p:cNvPr id="153" name="Google Shape;153;p3"/>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4"/>
          <p:cNvSpPr txBox="1">
            <a:spLocks noGrp="1"/>
          </p:cNvSpPr>
          <p:nvPr>
            <p:ph type="title"/>
          </p:nvPr>
        </p:nvSpPr>
        <p:spPr>
          <a:xfrm>
            <a:off x="6096000" y="2262871"/>
            <a:ext cx="5251450" cy="1661297"/>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6000"/>
              <a:buFont typeface="Calibri"/>
              <a:buNone/>
            </a:pPr>
            <a:r>
              <a:rPr lang="en-US"/>
              <a:t>THE DATA</a:t>
            </a:r>
            <a:endParaRPr/>
          </a:p>
        </p:txBody>
      </p:sp>
      <p:pic>
        <p:nvPicPr>
          <p:cNvPr id="159" name="Google Shape;159;p4" descr="close up of computer code"/>
          <p:cNvPicPr preferRelativeResize="0">
            <a:picLocks noGrp="1"/>
          </p:cNvPicPr>
          <p:nvPr>
            <p:ph type="pic" idx="2"/>
          </p:nvPr>
        </p:nvPicPr>
        <p:blipFill rotWithShape="1">
          <a:blip r:embed="rId3">
            <a:alphaModFix/>
          </a:blip>
          <a:srcRect l="20370" r="20368"/>
          <a:stretch/>
        </p:blipFill>
        <p:spPr>
          <a:xfrm>
            <a:off x="-28755" y="0"/>
            <a:ext cx="6096000" cy="6867922"/>
          </a:xfrm>
          <a:prstGeom prst="rect">
            <a:avLst/>
          </a:prstGeom>
          <a:noFill/>
          <a:ln>
            <a:noFill/>
          </a:ln>
        </p:spPr>
      </p:pic>
      <p:sp>
        <p:nvSpPr>
          <p:cNvPr id="160" name="Google Shape;160;p4"/>
          <p:cNvSpPr txBox="1">
            <a:spLocks noGrp="1"/>
          </p:cNvSpPr>
          <p:nvPr>
            <p:ph type="body" idx="1"/>
          </p:nvPr>
        </p:nvSpPr>
        <p:spPr>
          <a:xfrm>
            <a:off x="6202680" y="4393374"/>
            <a:ext cx="2834640" cy="365125"/>
          </a:xfrm>
          <a:prstGeom prst="rect">
            <a:avLst/>
          </a:prstGeom>
          <a:gradFill>
            <a:gsLst>
              <a:gs pos="0">
                <a:schemeClr val="accent5"/>
              </a:gs>
              <a:gs pos="50000">
                <a:schemeClr val="accent1"/>
              </a:gs>
              <a:gs pos="100000">
                <a:srgbClr val="E8995B"/>
              </a:gs>
            </a:gsLst>
            <a:lin ang="10800000"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1400"/>
              <a:buNone/>
            </a:pPr>
            <a:r>
              <a:rPr lang="en-US"/>
              <a:t>LET’S DIVE IN</a:t>
            </a:r>
            <a:endParaRPr/>
          </a:p>
        </p:txBody>
      </p:sp>
      <p:sp>
        <p:nvSpPr>
          <p:cNvPr id="161" name="Google Shape;161;p4"/>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5"/>
          <p:cNvPicPr preferRelativeResize="0"/>
          <p:nvPr/>
        </p:nvPicPr>
        <p:blipFill rotWithShape="1">
          <a:blip r:embed="rId3">
            <a:alphaModFix/>
          </a:blip>
          <a:srcRect/>
          <a:stretch/>
        </p:blipFill>
        <p:spPr>
          <a:xfrm>
            <a:off x="145904" y="172528"/>
            <a:ext cx="5124742" cy="1274936"/>
          </a:xfrm>
          <a:prstGeom prst="rect">
            <a:avLst/>
          </a:prstGeom>
          <a:noFill/>
          <a:ln>
            <a:noFill/>
          </a:ln>
        </p:spPr>
      </p:pic>
      <p:sp>
        <p:nvSpPr>
          <p:cNvPr id="167" name="Google Shape;167;p5"/>
          <p:cNvSpPr>
            <a:spLocks noGrp="1"/>
          </p:cNvSpPr>
          <p:nvPr>
            <p:ph type="pic" idx="2"/>
          </p:nvPr>
        </p:nvSpPr>
        <p:spPr>
          <a:xfrm>
            <a:off x="0" y="0"/>
            <a:ext cx="5416550" cy="6846932"/>
          </a:xfrm>
          <a:prstGeom prst="rect">
            <a:avLst/>
          </a:prstGeom>
          <a:noFill/>
          <a:ln>
            <a:noFill/>
          </a:ln>
        </p:spPr>
        <p:txBody>
          <a:bodyPr spcFirstLastPara="1" wrap="square" lIns="91425" tIns="45700" rIns="91425" bIns="45700" anchor="ctr" anchorCtr="0">
            <a:noAutofit/>
          </a:bodyPr>
          <a:lstStyle/>
          <a:p>
            <a:pPr marL="0" marR="0" lvl="0" indent="0" algn="ctr" rtl="0">
              <a:lnSpc>
                <a:spcPct val="150000"/>
              </a:lnSpc>
              <a:spcBef>
                <a:spcPts val="100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68" name="Google Shape;168;p5"/>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pic>
        <p:nvPicPr>
          <p:cNvPr id="169" name="Google Shape;169;p5"/>
          <p:cNvPicPr preferRelativeResize="0"/>
          <p:nvPr/>
        </p:nvPicPr>
        <p:blipFill rotWithShape="1">
          <a:blip r:embed="rId4">
            <a:alphaModFix/>
          </a:blip>
          <a:srcRect/>
          <a:stretch/>
        </p:blipFill>
        <p:spPr>
          <a:xfrm>
            <a:off x="145904" y="712437"/>
            <a:ext cx="5124742" cy="2124893"/>
          </a:xfrm>
          <a:prstGeom prst="rect">
            <a:avLst/>
          </a:prstGeom>
          <a:noFill/>
          <a:ln>
            <a:noFill/>
          </a:ln>
        </p:spPr>
      </p:pic>
      <p:sp>
        <p:nvSpPr>
          <p:cNvPr id="170" name="Google Shape;170;p5"/>
          <p:cNvSpPr txBox="1">
            <a:spLocks noGrp="1"/>
          </p:cNvSpPr>
          <p:nvPr>
            <p:ph type="body" idx="3"/>
          </p:nvPr>
        </p:nvSpPr>
        <p:spPr>
          <a:xfrm>
            <a:off x="6464061" y="21236"/>
            <a:ext cx="4646246" cy="6804459"/>
          </a:xfrm>
          <a:prstGeom prst="rect">
            <a:avLst/>
          </a:prstGeom>
          <a:noFill/>
          <a:ln>
            <a:noFill/>
          </a:ln>
        </p:spPr>
        <p:txBody>
          <a:bodyPr spcFirstLastPara="1" wrap="square" lIns="91425" tIns="45700" rIns="91425" bIns="45700" anchor="t" anchorCtr="0">
            <a:noAutofit/>
          </a:bodyPr>
          <a:lstStyle/>
          <a:p>
            <a:pPr marL="228600" lvl="0" indent="-228600" algn="l" rtl="0">
              <a:lnSpc>
                <a:spcPct val="150000"/>
              </a:lnSpc>
              <a:spcBef>
                <a:spcPts val="0"/>
              </a:spcBef>
              <a:spcAft>
                <a:spcPts val="0"/>
              </a:spcAft>
              <a:buClr>
                <a:schemeClr val="dk1"/>
              </a:buClr>
              <a:buSzPts val="1600"/>
              <a:buChar char="•"/>
            </a:pPr>
            <a:r>
              <a:rPr lang="en-US"/>
              <a:t>List of home warranties (12 month contracts)</a:t>
            </a:r>
            <a:endParaRPr/>
          </a:p>
          <a:p>
            <a:pPr marL="228600" lvl="0" indent="-228600" algn="l" rtl="0">
              <a:lnSpc>
                <a:spcPct val="150000"/>
              </a:lnSpc>
              <a:spcBef>
                <a:spcPts val="1000"/>
              </a:spcBef>
              <a:spcAft>
                <a:spcPts val="0"/>
              </a:spcAft>
              <a:buClr>
                <a:schemeClr val="dk1"/>
              </a:buClr>
              <a:buSzPts val="1600"/>
              <a:buChar char="•"/>
            </a:pPr>
            <a:r>
              <a:rPr lang="en-US"/>
              <a:t>demographic of customer</a:t>
            </a:r>
            <a:endParaRPr/>
          </a:p>
          <a:p>
            <a:pPr marL="228600" lvl="0" indent="-228600" algn="l" rtl="0">
              <a:lnSpc>
                <a:spcPct val="150000"/>
              </a:lnSpc>
              <a:spcBef>
                <a:spcPts val="1000"/>
              </a:spcBef>
              <a:spcAft>
                <a:spcPts val="0"/>
              </a:spcAft>
              <a:buClr>
                <a:schemeClr val="dk1"/>
              </a:buClr>
              <a:buSzPts val="1600"/>
              <a:buChar char="•"/>
            </a:pPr>
            <a:r>
              <a:rPr lang="en-US"/>
              <a:t>revenue received</a:t>
            </a:r>
            <a:endParaRPr/>
          </a:p>
          <a:p>
            <a:pPr marL="228600" lvl="0" indent="-228600" algn="l" rtl="0">
              <a:lnSpc>
                <a:spcPct val="150000"/>
              </a:lnSpc>
              <a:spcBef>
                <a:spcPts val="1000"/>
              </a:spcBef>
              <a:spcAft>
                <a:spcPts val="0"/>
              </a:spcAft>
              <a:buClr>
                <a:schemeClr val="dk1"/>
              </a:buClr>
              <a:buSzPts val="1600"/>
              <a:buChar char="•"/>
            </a:pPr>
            <a:r>
              <a:rPr lang="en-US"/>
              <a:t>claims filed</a:t>
            </a:r>
            <a:endParaRPr/>
          </a:p>
          <a:p>
            <a:pPr marL="228600" lvl="0" indent="-228600" algn="l" rtl="0">
              <a:lnSpc>
                <a:spcPct val="150000"/>
              </a:lnSpc>
              <a:spcBef>
                <a:spcPts val="1000"/>
              </a:spcBef>
              <a:spcAft>
                <a:spcPts val="0"/>
              </a:spcAft>
              <a:buClr>
                <a:schemeClr val="dk1"/>
              </a:buClr>
              <a:buSzPts val="1600"/>
              <a:buChar char="•"/>
            </a:pPr>
            <a:r>
              <a:rPr lang="en-US"/>
              <a:t>claims expense per warranty</a:t>
            </a:r>
            <a:endParaRPr/>
          </a:p>
          <a:p>
            <a:pPr marL="228600" lvl="0" indent="-228600" algn="l" rtl="0">
              <a:lnSpc>
                <a:spcPct val="150000"/>
              </a:lnSpc>
              <a:spcBef>
                <a:spcPts val="1000"/>
              </a:spcBef>
              <a:spcAft>
                <a:spcPts val="0"/>
              </a:spcAft>
              <a:buClr>
                <a:schemeClr val="dk1"/>
              </a:buClr>
              <a:buSzPts val="1600"/>
              <a:buChar char="•"/>
            </a:pPr>
            <a:r>
              <a:rPr lang="en-US"/>
              <a:t>options purchases</a:t>
            </a:r>
            <a:endParaRPr/>
          </a:p>
          <a:p>
            <a:pPr marL="228600" lvl="0" indent="-228600" algn="l" rtl="0">
              <a:lnSpc>
                <a:spcPct val="150000"/>
              </a:lnSpc>
              <a:spcBef>
                <a:spcPts val="1000"/>
              </a:spcBef>
              <a:spcAft>
                <a:spcPts val="0"/>
              </a:spcAft>
              <a:buClr>
                <a:schemeClr val="dk1"/>
              </a:buClr>
              <a:buSzPts val="1600"/>
              <a:buChar char="•"/>
            </a:pPr>
            <a:r>
              <a:rPr lang="en-US"/>
              <a:t>contact information</a:t>
            </a:r>
            <a:endParaRPr/>
          </a:p>
          <a:p>
            <a:pPr marL="228600" lvl="0" indent="-228600" algn="l" rtl="0">
              <a:lnSpc>
                <a:spcPct val="150000"/>
              </a:lnSpc>
              <a:spcBef>
                <a:spcPts val="1000"/>
              </a:spcBef>
              <a:spcAft>
                <a:spcPts val="0"/>
              </a:spcAft>
              <a:buClr>
                <a:schemeClr val="dk1"/>
              </a:buClr>
              <a:buSzPts val="1600"/>
              <a:buChar char="•"/>
            </a:pPr>
            <a:r>
              <a:rPr lang="en-US"/>
              <a:t>tenure of customer</a:t>
            </a:r>
            <a:endParaRPr/>
          </a:p>
          <a:p>
            <a:pPr marL="228600" lvl="0" indent="-228600" algn="l" rtl="0">
              <a:lnSpc>
                <a:spcPct val="150000"/>
              </a:lnSpc>
              <a:spcBef>
                <a:spcPts val="1000"/>
              </a:spcBef>
              <a:spcAft>
                <a:spcPts val="0"/>
              </a:spcAft>
              <a:buClr>
                <a:schemeClr val="dk1"/>
              </a:buClr>
              <a:buSzPts val="1600"/>
              <a:buChar char="•"/>
            </a:pPr>
            <a:r>
              <a:rPr lang="en-US"/>
              <a:t>address including state</a:t>
            </a:r>
            <a:endParaRPr/>
          </a:p>
          <a:p>
            <a:pPr marL="228600" lvl="0" indent="-228600" algn="l" rtl="0">
              <a:lnSpc>
                <a:spcPct val="150000"/>
              </a:lnSpc>
              <a:spcBef>
                <a:spcPts val="1000"/>
              </a:spcBef>
              <a:spcAft>
                <a:spcPts val="0"/>
              </a:spcAft>
              <a:buClr>
                <a:schemeClr val="dk1"/>
              </a:buClr>
              <a:buSzPts val="1600"/>
              <a:buChar char="•"/>
            </a:pPr>
            <a:r>
              <a:rPr lang="en-US"/>
              <a:t>renewal price</a:t>
            </a:r>
            <a:endParaRPr/>
          </a:p>
          <a:p>
            <a:pPr marL="228600" lvl="0" indent="-228600" algn="l" rtl="0">
              <a:lnSpc>
                <a:spcPct val="150000"/>
              </a:lnSpc>
              <a:spcBef>
                <a:spcPts val="1000"/>
              </a:spcBef>
              <a:spcAft>
                <a:spcPts val="0"/>
              </a:spcAft>
              <a:buClr>
                <a:schemeClr val="dk1"/>
              </a:buClr>
              <a:buSzPts val="1600"/>
              <a:buChar char="•"/>
            </a:pPr>
            <a:r>
              <a:rPr lang="en-US"/>
              <a:t>price step up (renewal price -  price paid)</a:t>
            </a:r>
            <a:endParaRPr/>
          </a:p>
          <a:p>
            <a:pPr marL="228600" lvl="0" indent="-228600" algn="l" rtl="0">
              <a:lnSpc>
                <a:spcPct val="150000"/>
              </a:lnSpc>
              <a:spcBef>
                <a:spcPts val="1000"/>
              </a:spcBef>
              <a:spcAft>
                <a:spcPts val="0"/>
              </a:spcAft>
              <a:buClr>
                <a:schemeClr val="dk1"/>
              </a:buClr>
              <a:buSzPts val="1600"/>
              <a:buChar char="•"/>
            </a:pPr>
            <a:r>
              <a:rPr lang="en-US"/>
              <a:t>consumer sentiment index</a:t>
            </a:r>
            <a:endParaRPr/>
          </a:p>
          <a:p>
            <a:pPr marL="228600" lvl="0" indent="-228600" algn="l" rtl="0">
              <a:lnSpc>
                <a:spcPct val="150000"/>
              </a:lnSpc>
              <a:spcBef>
                <a:spcPts val="1000"/>
              </a:spcBef>
              <a:spcAft>
                <a:spcPts val="0"/>
              </a:spcAft>
              <a:buClr>
                <a:schemeClr val="dk1"/>
              </a:buClr>
              <a:buSzPts val="1600"/>
              <a:buChar char="•"/>
            </a:pPr>
            <a:r>
              <a:rPr lang="en-US"/>
              <a:t>housing trends</a:t>
            </a:r>
            <a:endParaRPr/>
          </a:p>
          <a:p>
            <a:pPr marL="228600" lvl="0" indent="-228600" algn="l" rtl="0">
              <a:lnSpc>
                <a:spcPct val="150000"/>
              </a:lnSpc>
              <a:spcBef>
                <a:spcPts val="1000"/>
              </a:spcBef>
              <a:spcAft>
                <a:spcPts val="0"/>
              </a:spcAft>
              <a:buClr>
                <a:schemeClr val="dk1"/>
              </a:buClr>
              <a:buSzPts val="1600"/>
              <a:buChar char="•"/>
            </a:pPr>
            <a:r>
              <a:rPr lang="en-US"/>
              <a:t>success of renewal (1 - renewed, 0 - did not renew) </a:t>
            </a:r>
            <a:endParaRPr/>
          </a:p>
        </p:txBody>
      </p:sp>
      <p:pic>
        <p:nvPicPr>
          <p:cNvPr id="171" name="Google Shape;171;p5"/>
          <p:cNvPicPr preferRelativeResize="0"/>
          <p:nvPr/>
        </p:nvPicPr>
        <p:blipFill rotWithShape="1">
          <a:blip r:embed="rId5">
            <a:alphaModFix/>
          </a:blip>
          <a:srcRect/>
          <a:stretch/>
        </p:blipFill>
        <p:spPr>
          <a:xfrm>
            <a:off x="145904" y="1447464"/>
            <a:ext cx="5124742" cy="1336509"/>
          </a:xfrm>
          <a:prstGeom prst="rect">
            <a:avLst/>
          </a:prstGeom>
          <a:noFill/>
          <a:ln>
            <a:noFill/>
          </a:ln>
        </p:spPr>
      </p:pic>
      <p:pic>
        <p:nvPicPr>
          <p:cNvPr id="172" name="Google Shape;172;p5"/>
          <p:cNvPicPr preferRelativeResize="0"/>
          <p:nvPr/>
        </p:nvPicPr>
        <p:blipFill rotWithShape="1">
          <a:blip r:embed="rId6">
            <a:alphaModFix/>
          </a:blip>
          <a:srcRect/>
          <a:stretch/>
        </p:blipFill>
        <p:spPr>
          <a:xfrm>
            <a:off x="145904" y="2115718"/>
            <a:ext cx="5124742" cy="1169114"/>
          </a:xfrm>
          <a:prstGeom prst="rect">
            <a:avLst/>
          </a:prstGeom>
          <a:noFill/>
          <a:ln>
            <a:noFill/>
          </a:ln>
        </p:spPr>
      </p:pic>
      <p:pic>
        <p:nvPicPr>
          <p:cNvPr id="173" name="Google Shape;173;p5"/>
          <p:cNvPicPr preferRelativeResize="0"/>
          <p:nvPr/>
        </p:nvPicPr>
        <p:blipFill rotWithShape="1">
          <a:blip r:embed="rId7">
            <a:alphaModFix/>
          </a:blip>
          <a:srcRect/>
          <a:stretch/>
        </p:blipFill>
        <p:spPr>
          <a:xfrm>
            <a:off x="145904" y="2907307"/>
            <a:ext cx="5124742" cy="1468462"/>
          </a:xfrm>
          <a:prstGeom prst="rect">
            <a:avLst/>
          </a:prstGeom>
          <a:noFill/>
          <a:ln>
            <a:noFill/>
          </a:ln>
        </p:spPr>
      </p:pic>
      <p:pic>
        <p:nvPicPr>
          <p:cNvPr id="174" name="Google Shape;174;p5"/>
          <p:cNvPicPr preferRelativeResize="0"/>
          <p:nvPr/>
        </p:nvPicPr>
        <p:blipFill rotWithShape="1">
          <a:blip r:embed="rId8">
            <a:alphaModFix/>
          </a:blip>
          <a:srcRect/>
          <a:stretch/>
        </p:blipFill>
        <p:spPr>
          <a:xfrm>
            <a:off x="145904" y="3521561"/>
            <a:ext cx="5124742" cy="1393193"/>
          </a:xfrm>
          <a:prstGeom prst="rect">
            <a:avLst/>
          </a:prstGeom>
          <a:noFill/>
          <a:ln>
            <a:noFill/>
          </a:ln>
        </p:spPr>
      </p:pic>
      <p:pic>
        <p:nvPicPr>
          <p:cNvPr id="175" name="Google Shape;175;p5"/>
          <p:cNvPicPr preferRelativeResize="0"/>
          <p:nvPr/>
        </p:nvPicPr>
        <p:blipFill rotWithShape="1">
          <a:blip r:embed="rId9">
            <a:alphaModFix/>
          </a:blip>
          <a:srcRect/>
          <a:stretch/>
        </p:blipFill>
        <p:spPr>
          <a:xfrm>
            <a:off x="145903" y="4042761"/>
            <a:ext cx="5124741" cy="1542528"/>
          </a:xfrm>
          <a:prstGeom prst="rect">
            <a:avLst/>
          </a:prstGeom>
          <a:noFill/>
          <a:ln>
            <a:noFill/>
          </a:ln>
        </p:spPr>
      </p:pic>
      <p:pic>
        <p:nvPicPr>
          <p:cNvPr id="176" name="Google Shape;176;p5"/>
          <p:cNvPicPr preferRelativeResize="0"/>
          <p:nvPr/>
        </p:nvPicPr>
        <p:blipFill rotWithShape="1">
          <a:blip r:embed="rId10">
            <a:alphaModFix/>
          </a:blip>
          <a:srcRect/>
          <a:stretch/>
        </p:blipFill>
        <p:spPr>
          <a:xfrm>
            <a:off x="145901" y="4494739"/>
            <a:ext cx="5124741" cy="2234163"/>
          </a:xfrm>
          <a:prstGeom prst="rect">
            <a:avLst/>
          </a:prstGeom>
          <a:noFill/>
          <a:ln>
            <a:noFill/>
          </a:ln>
        </p:spPr>
      </p:pic>
      <p:pic>
        <p:nvPicPr>
          <p:cNvPr id="177" name="Google Shape;177;p5"/>
          <p:cNvPicPr preferRelativeResize="0"/>
          <p:nvPr/>
        </p:nvPicPr>
        <p:blipFill rotWithShape="1">
          <a:blip r:embed="rId11">
            <a:alphaModFix/>
          </a:blip>
          <a:srcRect/>
          <a:stretch/>
        </p:blipFill>
        <p:spPr>
          <a:xfrm>
            <a:off x="145898" y="5603559"/>
            <a:ext cx="5039675" cy="11278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6"/>
          <p:cNvSpPr txBox="1">
            <a:spLocks noGrp="1"/>
          </p:cNvSpPr>
          <p:nvPr>
            <p:ph type="title"/>
          </p:nvPr>
        </p:nvSpPr>
        <p:spPr>
          <a:xfrm>
            <a:off x="6418053" y="28630"/>
            <a:ext cx="5251500" cy="15945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6000"/>
              <a:buFont typeface="Calibri"/>
              <a:buNone/>
            </a:pPr>
            <a:r>
              <a:rPr lang="en-US"/>
              <a:t>THE EDA</a:t>
            </a:r>
            <a:br>
              <a:rPr lang="en-US"/>
            </a:br>
            <a:r>
              <a:rPr lang="en-US" sz="1800"/>
              <a:t>LIBRARIES USED:</a:t>
            </a:r>
            <a:endParaRPr/>
          </a:p>
        </p:txBody>
      </p:sp>
      <p:pic>
        <p:nvPicPr>
          <p:cNvPr id="183" name="Google Shape;183;p6" descr="close up of computer on top of table against a brick wall"/>
          <p:cNvPicPr preferRelativeResize="0">
            <a:picLocks noGrp="1"/>
          </p:cNvPicPr>
          <p:nvPr>
            <p:ph type="pic" idx="2"/>
          </p:nvPr>
        </p:nvPicPr>
        <p:blipFill rotWithShape="1">
          <a:blip r:embed="rId3">
            <a:alphaModFix/>
          </a:blip>
          <a:srcRect l="20370" r="20368"/>
          <a:stretch/>
        </p:blipFill>
        <p:spPr>
          <a:xfrm>
            <a:off x="0" y="0"/>
            <a:ext cx="6096000" cy="6867922"/>
          </a:xfrm>
          <a:prstGeom prst="rect">
            <a:avLst/>
          </a:prstGeom>
          <a:noFill/>
          <a:ln>
            <a:noFill/>
          </a:ln>
        </p:spPr>
      </p:pic>
      <p:sp>
        <p:nvSpPr>
          <p:cNvPr id="184" name="Google Shape;184;p6"/>
          <p:cNvSpPr txBox="1">
            <a:spLocks noGrp="1"/>
          </p:cNvSpPr>
          <p:nvPr>
            <p:ph type="body" idx="1"/>
          </p:nvPr>
        </p:nvSpPr>
        <p:spPr>
          <a:xfrm>
            <a:off x="7077725" y="1883350"/>
            <a:ext cx="3489900" cy="4950300"/>
          </a:xfrm>
          <a:prstGeom prst="rect">
            <a:avLst/>
          </a:prstGeom>
          <a:gradFill>
            <a:gsLst>
              <a:gs pos="0">
                <a:schemeClr val="accent5"/>
              </a:gs>
              <a:gs pos="50000">
                <a:schemeClr val="accent1"/>
              </a:gs>
              <a:gs pos="100000">
                <a:srgbClr val="E8995B"/>
              </a:gs>
            </a:gsLst>
            <a:lin ang="10800000" scaled="0"/>
          </a:grad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lt1"/>
              </a:buClr>
              <a:buSzPts val="1400"/>
              <a:buNone/>
            </a:pPr>
            <a:r>
              <a:rPr lang="en-US" dirty="0"/>
              <a:t>ROCR</a:t>
            </a:r>
            <a:endParaRPr dirty="0"/>
          </a:p>
          <a:p>
            <a:pPr marL="0" lvl="0" indent="0" algn="ctr" rtl="0">
              <a:lnSpc>
                <a:spcPct val="115000"/>
              </a:lnSpc>
              <a:spcBef>
                <a:spcPts val="0"/>
              </a:spcBef>
              <a:spcAft>
                <a:spcPts val="0"/>
              </a:spcAft>
              <a:buClr>
                <a:schemeClr val="lt1"/>
              </a:buClr>
              <a:buSzPts val="1400"/>
              <a:buNone/>
            </a:pPr>
            <a:r>
              <a:rPr lang="en-US" dirty="0" err="1"/>
              <a:t>pROC</a:t>
            </a:r>
            <a:endParaRPr dirty="0"/>
          </a:p>
          <a:p>
            <a:pPr marL="0" lvl="0" indent="0" algn="ctr" rtl="0">
              <a:lnSpc>
                <a:spcPct val="115000"/>
              </a:lnSpc>
              <a:spcBef>
                <a:spcPts val="0"/>
              </a:spcBef>
              <a:spcAft>
                <a:spcPts val="0"/>
              </a:spcAft>
              <a:buClr>
                <a:schemeClr val="lt1"/>
              </a:buClr>
              <a:buSzPts val="1400"/>
              <a:buNone/>
            </a:pPr>
            <a:r>
              <a:rPr lang="en-US" dirty="0"/>
              <a:t>Broom</a:t>
            </a:r>
            <a:endParaRPr dirty="0"/>
          </a:p>
          <a:p>
            <a:pPr marL="0" lvl="0" indent="0" algn="ctr" rtl="0">
              <a:lnSpc>
                <a:spcPct val="115000"/>
              </a:lnSpc>
              <a:spcBef>
                <a:spcPts val="0"/>
              </a:spcBef>
              <a:spcAft>
                <a:spcPts val="0"/>
              </a:spcAft>
              <a:buClr>
                <a:schemeClr val="lt1"/>
              </a:buClr>
              <a:buSzPts val="1400"/>
              <a:buNone/>
            </a:pPr>
            <a:r>
              <a:rPr lang="en-US" dirty="0" err="1"/>
              <a:t>Modelr</a:t>
            </a:r>
            <a:endParaRPr dirty="0"/>
          </a:p>
          <a:p>
            <a:pPr marL="0" lvl="0" indent="0" algn="ctr" rtl="0">
              <a:lnSpc>
                <a:spcPct val="115000"/>
              </a:lnSpc>
              <a:spcBef>
                <a:spcPts val="0"/>
              </a:spcBef>
              <a:spcAft>
                <a:spcPts val="0"/>
              </a:spcAft>
              <a:buClr>
                <a:schemeClr val="lt1"/>
              </a:buClr>
              <a:buSzPts val="1400"/>
              <a:buNone/>
            </a:pPr>
            <a:r>
              <a:rPr lang="en-US" dirty="0" err="1"/>
              <a:t>ggThemes</a:t>
            </a:r>
            <a:endParaRPr dirty="0"/>
          </a:p>
          <a:p>
            <a:pPr marL="0" lvl="0" indent="0" algn="ctr" rtl="0">
              <a:lnSpc>
                <a:spcPct val="115000"/>
              </a:lnSpc>
              <a:spcBef>
                <a:spcPts val="0"/>
              </a:spcBef>
              <a:spcAft>
                <a:spcPts val="0"/>
              </a:spcAft>
              <a:buClr>
                <a:schemeClr val="lt1"/>
              </a:buClr>
              <a:buSzPts val="1400"/>
              <a:buNone/>
            </a:pPr>
            <a:r>
              <a:rPr lang="en-US" dirty="0"/>
              <a:t>DPLYR</a:t>
            </a:r>
            <a:endParaRPr dirty="0"/>
          </a:p>
          <a:p>
            <a:pPr marL="0" lvl="0" indent="0" algn="ctr" rtl="0">
              <a:lnSpc>
                <a:spcPct val="115000"/>
              </a:lnSpc>
              <a:spcBef>
                <a:spcPts val="0"/>
              </a:spcBef>
              <a:spcAft>
                <a:spcPts val="0"/>
              </a:spcAft>
              <a:buClr>
                <a:schemeClr val="lt1"/>
              </a:buClr>
              <a:buSzPts val="1400"/>
              <a:buNone/>
            </a:pPr>
            <a:r>
              <a:rPr lang="en-US" dirty="0"/>
              <a:t>GGPLOT2</a:t>
            </a:r>
            <a:endParaRPr dirty="0"/>
          </a:p>
          <a:p>
            <a:pPr marL="0" lvl="0" indent="0" algn="ctr" rtl="0">
              <a:lnSpc>
                <a:spcPct val="115000"/>
              </a:lnSpc>
              <a:spcBef>
                <a:spcPts val="0"/>
              </a:spcBef>
              <a:spcAft>
                <a:spcPts val="0"/>
              </a:spcAft>
              <a:buClr>
                <a:schemeClr val="lt1"/>
              </a:buClr>
              <a:buSzPts val="1400"/>
              <a:buNone/>
            </a:pPr>
            <a:r>
              <a:rPr lang="en-US" dirty="0"/>
              <a:t>RESHAPE2</a:t>
            </a:r>
            <a:endParaRPr dirty="0"/>
          </a:p>
          <a:p>
            <a:pPr marL="0" lvl="0" indent="0" algn="ctr" rtl="0">
              <a:lnSpc>
                <a:spcPct val="115000"/>
              </a:lnSpc>
              <a:spcBef>
                <a:spcPts val="0"/>
              </a:spcBef>
              <a:spcAft>
                <a:spcPts val="0"/>
              </a:spcAft>
              <a:buClr>
                <a:schemeClr val="lt1"/>
              </a:buClr>
              <a:buSzPts val="1400"/>
              <a:buNone/>
            </a:pPr>
            <a:r>
              <a:rPr lang="en-US" dirty="0"/>
              <a:t>CORRPLOT</a:t>
            </a:r>
            <a:endParaRPr dirty="0"/>
          </a:p>
          <a:p>
            <a:pPr marL="0" lvl="0" indent="0" algn="ctr" rtl="0">
              <a:lnSpc>
                <a:spcPct val="115000"/>
              </a:lnSpc>
              <a:spcBef>
                <a:spcPts val="0"/>
              </a:spcBef>
              <a:spcAft>
                <a:spcPts val="0"/>
              </a:spcAft>
              <a:buClr>
                <a:schemeClr val="lt1"/>
              </a:buClr>
              <a:buSzPts val="1400"/>
              <a:buNone/>
            </a:pPr>
            <a:r>
              <a:rPr lang="en-US" dirty="0"/>
              <a:t>CAR</a:t>
            </a:r>
            <a:endParaRPr dirty="0"/>
          </a:p>
          <a:p>
            <a:pPr marL="0" lvl="0" indent="0" algn="ctr" rtl="0">
              <a:lnSpc>
                <a:spcPct val="115000"/>
              </a:lnSpc>
              <a:spcBef>
                <a:spcPts val="0"/>
              </a:spcBef>
              <a:spcAft>
                <a:spcPts val="0"/>
              </a:spcAft>
              <a:buClr>
                <a:schemeClr val="lt1"/>
              </a:buClr>
              <a:buSzPts val="1400"/>
              <a:buNone/>
            </a:pPr>
            <a:r>
              <a:rPr lang="en-US" dirty="0"/>
              <a:t>READXL</a:t>
            </a:r>
            <a:endParaRPr dirty="0"/>
          </a:p>
          <a:p>
            <a:pPr marL="0" lvl="0" indent="0" algn="ctr" rtl="0">
              <a:lnSpc>
                <a:spcPct val="115000"/>
              </a:lnSpc>
              <a:spcBef>
                <a:spcPts val="0"/>
              </a:spcBef>
              <a:spcAft>
                <a:spcPts val="0"/>
              </a:spcAft>
              <a:buClr>
                <a:schemeClr val="lt1"/>
              </a:buClr>
              <a:buSzPts val="1400"/>
              <a:buNone/>
            </a:pPr>
            <a:r>
              <a:rPr lang="en-US" dirty="0"/>
              <a:t>JANITOR</a:t>
            </a:r>
            <a:endParaRPr dirty="0"/>
          </a:p>
          <a:p>
            <a:pPr marL="0" lvl="0" indent="0" algn="ctr" rtl="0">
              <a:lnSpc>
                <a:spcPct val="115000"/>
              </a:lnSpc>
              <a:spcBef>
                <a:spcPts val="0"/>
              </a:spcBef>
              <a:spcAft>
                <a:spcPts val="0"/>
              </a:spcAft>
              <a:buClr>
                <a:schemeClr val="lt1"/>
              </a:buClr>
              <a:buSzPts val="1400"/>
              <a:buNone/>
            </a:pPr>
            <a:r>
              <a:rPr lang="en-US" dirty="0"/>
              <a:t>BOOT</a:t>
            </a:r>
            <a:endParaRPr dirty="0"/>
          </a:p>
          <a:p>
            <a:pPr marL="0" lvl="0" indent="0" algn="ctr" rtl="0">
              <a:lnSpc>
                <a:spcPct val="115000"/>
              </a:lnSpc>
              <a:spcBef>
                <a:spcPts val="0"/>
              </a:spcBef>
              <a:spcAft>
                <a:spcPts val="0"/>
              </a:spcAft>
              <a:buClr>
                <a:schemeClr val="lt1"/>
              </a:buClr>
              <a:buSzPts val="1400"/>
              <a:buNone/>
            </a:pPr>
            <a:r>
              <a:rPr lang="en-US" dirty="0"/>
              <a:t>MASS</a:t>
            </a:r>
            <a:endParaRPr dirty="0"/>
          </a:p>
          <a:p>
            <a:pPr marL="0" lvl="0" indent="0" algn="ctr" rtl="0">
              <a:lnSpc>
                <a:spcPct val="115000"/>
              </a:lnSpc>
              <a:spcBef>
                <a:spcPts val="0"/>
              </a:spcBef>
              <a:spcAft>
                <a:spcPts val="0"/>
              </a:spcAft>
              <a:buClr>
                <a:schemeClr val="lt1"/>
              </a:buClr>
              <a:buSzPts val="1400"/>
              <a:buNone/>
            </a:pPr>
            <a:r>
              <a:rPr lang="en-US" dirty="0"/>
              <a:t>OLSRR</a:t>
            </a:r>
            <a:endParaRPr dirty="0"/>
          </a:p>
          <a:p>
            <a:pPr marL="0" lvl="0" indent="0" algn="ctr" rtl="0">
              <a:lnSpc>
                <a:spcPct val="115000"/>
              </a:lnSpc>
              <a:spcBef>
                <a:spcPts val="0"/>
              </a:spcBef>
              <a:spcAft>
                <a:spcPts val="0"/>
              </a:spcAft>
              <a:buClr>
                <a:schemeClr val="lt1"/>
              </a:buClr>
              <a:buSzPts val="1400"/>
              <a:buNone/>
            </a:pPr>
            <a:r>
              <a:rPr lang="en-US" dirty="0"/>
              <a:t>CATOOLS</a:t>
            </a:r>
            <a:endParaRPr dirty="0"/>
          </a:p>
          <a:p>
            <a:pPr marL="0" lvl="0" indent="0" algn="ctr" rtl="0">
              <a:lnSpc>
                <a:spcPct val="115000"/>
              </a:lnSpc>
              <a:spcBef>
                <a:spcPts val="0"/>
              </a:spcBef>
              <a:spcAft>
                <a:spcPts val="0"/>
              </a:spcAft>
              <a:buClr>
                <a:schemeClr val="lt1"/>
              </a:buClr>
              <a:buSzPts val="1400"/>
              <a:buNone/>
            </a:pPr>
            <a:r>
              <a:rPr lang="en-US" dirty="0"/>
              <a:t>CARET</a:t>
            </a:r>
            <a:endParaRPr dirty="0"/>
          </a:p>
          <a:p>
            <a:pPr marL="0" lvl="0" indent="0" algn="ctr" rtl="0">
              <a:lnSpc>
                <a:spcPct val="115000"/>
              </a:lnSpc>
              <a:spcBef>
                <a:spcPts val="0"/>
              </a:spcBef>
              <a:spcAft>
                <a:spcPts val="0"/>
              </a:spcAft>
              <a:buClr>
                <a:schemeClr val="lt1"/>
              </a:buClr>
              <a:buSzPts val="1400"/>
              <a:buNone/>
            </a:pPr>
            <a:r>
              <a:rPr lang="en-US" dirty="0"/>
              <a:t>E1071</a:t>
            </a:r>
          </a:p>
          <a:p>
            <a:pPr marL="0" lvl="0" indent="0" algn="ctr" rtl="0">
              <a:lnSpc>
                <a:spcPct val="115000"/>
              </a:lnSpc>
              <a:spcBef>
                <a:spcPts val="0"/>
              </a:spcBef>
              <a:spcAft>
                <a:spcPts val="0"/>
              </a:spcAft>
              <a:buClr>
                <a:schemeClr val="lt1"/>
              </a:buClr>
              <a:buSzPts val="1400"/>
              <a:buNone/>
            </a:pPr>
            <a:r>
              <a:rPr lang="en-US" dirty="0" err="1"/>
              <a:t>rpart</a:t>
            </a:r>
            <a:endParaRPr lang="en-US" dirty="0"/>
          </a:p>
          <a:p>
            <a:pPr marL="0" lvl="0" indent="0" algn="ctr" rtl="0">
              <a:lnSpc>
                <a:spcPct val="115000"/>
              </a:lnSpc>
              <a:spcBef>
                <a:spcPts val="0"/>
              </a:spcBef>
              <a:spcAft>
                <a:spcPts val="0"/>
              </a:spcAft>
              <a:buClr>
                <a:schemeClr val="lt1"/>
              </a:buClr>
              <a:buSzPts val="1400"/>
              <a:buNone/>
            </a:pPr>
            <a:r>
              <a:rPr lang="en-US" dirty="0" err="1"/>
              <a:t>randomForest</a:t>
            </a:r>
            <a:endParaRPr dirty="0"/>
          </a:p>
        </p:txBody>
      </p:sp>
      <p:sp>
        <p:nvSpPr>
          <p:cNvPr id="185" name="Google Shape;185;p6"/>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7"/>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191" name="Google Shape;191;p7"/>
          <p:cNvSpPr txBox="1">
            <a:spLocks noGrp="1"/>
          </p:cNvSpPr>
          <p:nvPr>
            <p:ph type="body" idx="1"/>
          </p:nvPr>
        </p:nvSpPr>
        <p:spPr>
          <a:xfrm>
            <a:off x="7389966" y="1661160"/>
            <a:ext cx="4646246" cy="2218585"/>
          </a:xfrm>
          <a:prstGeom prst="rect">
            <a:avLst/>
          </a:prstGeom>
          <a:noFill/>
          <a:ln>
            <a:noFill/>
          </a:ln>
        </p:spPr>
        <p:txBody>
          <a:bodyPr spcFirstLastPara="1" wrap="square" lIns="91425" tIns="45700" rIns="91425" bIns="45700" anchor="t" anchorCtr="0">
            <a:noAutofit/>
          </a:bodyPr>
          <a:lstStyle/>
          <a:p>
            <a:pPr marL="228600" lvl="0" indent="-228600" algn="l" rtl="0">
              <a:lnSpc>
                <a:spcPct val="150000"/>
              </a:lnSpc>
              <a:spcBef>
                <a:spcPts val="0"/>
              </a:spcBef>
              <a:spcAft>
                <a:spcPts val="0"/>
              </a:spcAft>
              <a:buClr>
                <a:schemeClr val="dk1"/>
              </a:buClr>
              <a:buSzPts val="1600"/>
              <a:buChar char="•"/>
            </a:pPr>
            <a:r>
              <a:rPr lang="en-US"/>
              <a:t>Cleaning the Data</a:t>
            </a:r>
            <a:endParaRPr/>
          </a:p>
          <a:p>
            <a:pPr marL="685800" lvl="1" indent="-228600" algn="l" rtl="0">
              <a:lnSpc>
                <a:spcPct val="150000"/>
              </a:lnSpc>
              <a:spcBef>
                <a:spcPts val="500"/>
              </a:spcBef>
              <a:spcAft>
                <a:spcPts val="0"/>
              </a:spcAft>
              <a:buClr>
                <a:schemeClr val="dk1"/>
              </a:buClr>
              <a:buSzPts val="1400"/>
              <a:buChar char="•"/>
            </a:pPr>
            <a:r>
              <a:rPr lang="en-US"/>
              <a:t>Checking for duplicate entries</a:t>
            </a:r>
            <a:endParaRPr/>
          </a:p>
          <a:p>
            <a:pPr marL="685800" lvl="1" indent="-228600" algn="l" rtl="0">
              <a:lnSpc>
                <a:spcPct val="150000"/>
              </a:lnSpc>
              <a:spcBef>
                <a:spcPts val="500"/>
              </a:spcBef>
              <a:spcAft>
                <a:spcPts val="0"/>
              </a:spcAft>
              <a:buClr>
                <a:schemeClr val="dk1"/>
              </a:buClr>
              <a:buSzPts val="1400"/>
              <a:buChar char="•"/>
            </a:pPr>
            <a:r>
              <a:rPr lang="en-US"/>
              <a:t>Checking for/handling NA values by recoding column mean</a:t>
            </a:r>
            <a:endParaRPr/>
          </a:p>
          <a:p>
            <a:pPr marL="228600" lvl="0" indent="-228600" algn="l" rtl="0">
              <a:lnSpc>
                <a:spcPct val="150000"/>
              </a:lnSpc>
              <a:spcBef>
                <a:spcPts val="1000"/>
              </a:spcBef>
              <a:spcAft>
                <a:spcPts val="0"/>
              </a:spcAft>
              <a:buClr>
                <a:schemeClr val="dk1"/>
              </a:buClr>
              <a:buSzPts val="1600"/>
              <a:buChar char="•"/>
            </a:pPr>
            <a:r>
              <a:rPr lang="en-US"/>
              <a:t>Trimming dataset to 5000 randomly selected rows from 29k observations with set seed to reproduce results</a:t>
            </a:r>
            <a:endParaRPr/>
          </a:p>
        </p:txBody>
      </p:sp>
      <p:sp>
        <p:nvSpPr>
          <p:cNvPr id="192" name="Google Shape;192;p7"/>
          <p:cNvSpPr txBox="1">
            <a:spLocks noGrp="1"/>
          </p:cNvSpPr>
          <p:nvPr>
            <p:ph type="title"/>
          </p:nvPr>
        </p:nvSpPr>
        <p:spPr>
          <a:xfrm>
            <a:off x="7389965" y="612037"/>
            <a:ext cx="2403895" cy="884238"/>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3200"/>
              <a:buFont typeface="Calibri"/>
              <a:buNone/>
            </a:pPr>
            <a:r>
              <a:rPr lang="en-US"/>
              <a:t>EDA PART 1</a:t>
            </a:r>
            <a:endParaRPr/>
          </a:p>
        </p:txBody>
      </p:sp>
      <p:pic>
        <p:nvPicPr>
          <p:cNvPr id="193" name="Google Shape;193;p7"/>
          <p:cNvPicPr preferRelativeResize="0"/>
          <p:nvPr/>
        </p:nvPicPr>
        <p:blipFill rotWithShape="1">
          <a:blip r:embed="rId3">
            <a:alphaModFix/>
          </a:blip>
          <a:srcRect/>
          <a:stretch/>
        </p:blipFill>
        <p:spPr>
          <a:xfrm>
            <a:off x="155788" y="917243"/>
            <a:ext cx="7116790" cy="50235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8"/>
          <p:cNvPicPr preferRelativeResize="0"/>
          <p:nvPr/>
        </p:nvPicPr>
        <p:blipFill rotWithShape="1">
          <a:blip r:embed="rId3">
            <a:alphaModFix/>
          </a:blip>
          <a:srcRect/>
          <a:stretch/>
        </p:blipFill>
        <p:spPr>
          <a:xfrm>
            <a:off x="99084" y="858077"/>
            <a:ext cx="7891817" cy="4766345"/>
          </a:xfrm>
          <a:prstGeom prst="rect">
            <a:avLst/>
          </a:prstGeom>
          <a:noFill/>
          <a:ln>
            <a:noFill/>
          </a:ln>
        </p:spPr>
      </p:pic>
      <p:sp>
        <p:nvSpPr>
          <p:cNvPr id="199" name="Google Shape;199;p8"/>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200" name="Google Shape;200;p8"/>
          <p:cNvSpPr txBox="1">
            <a:spLocks noGrp="1"/>
          </p:cNvSpPr>
          <p:nvPr>
            <p:ph type="body" idx="1"/>
          </p:nvPr>
        </p:nvSpPr>
        <p:spPr>
          <a:xfrm>
            <a:off x="7389966" y="1661160"/>
            <a:ext cx="4646246" cy="2218585"/>
          </a:xfrm>
          <a:prstGeom prst="rect">
            <a:avLst/>
          </a:prstGeom>
          <a:noFill/>
          <a:ln>
            <a:noFill/>
          </a:ln>
        </p:spPr>
        <p:txBody>
          <a:bodyPr spcFirstLastPara="1" wrap="square" lIns="91425" tIns="45700" rIns="91425" bIns="45700" anchor="t" anchorCtr="0">
            <a:noAutofit/>
          </a:bodyPr>
          <a:lstStyle/>
          <a:p>
            <a:pPr marL="228600" lvl="0" indent="-228600" algn="l" rtl="0">
              <a:lnSpc>
                <a:spcPct val="150000"/>
              </a:lnSpc>
              <a:spcBef>
                <a:spcPts val="0"/>
              </a:spcBef>
              <a:spcAft>
                <a:spcPts val="0"/>
              </a:spcAft>
              <a:buClr>
                <a:schemeClr val="dk1"/>
              </a:buClr>
              <a:buSzPts val="1600"/>
              <a:buChar char="•"/>
            </a:pPr>
            <a:r>
              <a:rPr lang="en-US"/>
              <a:t>Verify dimensions &amp; Column names of new Dataframe</a:t>
            </a:r>
            <a:endParaRPr/>
          </a:p>
          <a:p>
            <a:pPr marL="228600" lvl="0" indent="-228600" algn="l" rtl="0">
              <a:lnSpc>
                <a:spcPct val="150000"/>
              </a:lnSpc>
              <a:spcBef>
                <a:spcPts val="1000"/>
              </a:spcBef>
              <a:spcAft>
                <a:spcPts val="0"/>
              </a:spcAft>
              <a:buClr>
                <a:schemeClr val="dk1"/>
              </a:buClr>
              <a:buSzPts val="1600"/>
              <a:buChar char="•"/>
            </a:pPr>
            <a:r>
              <a:rPr lang="en-US"/>
              <a:t>Recoding appropriate values</a:t>
            </a:r>
            <a:endParaRPr/>
          </a:p>
          <a:p>
            <a:pPr marL="228600" lvl="0" indent="-228600" algn="l" rtl="0">
              <a:lnSpc>
                <a:spcPct val="150000"/>
              </a:lnSpc>
              <a:spcBef>
                <a:spcPts val="1000"/>
              </a:spcBef>
              <a:spcAft>
                <a:spcPts val="0"/>
              </a:spcAft>
              <a:buSzPts val="1600"/>
              <a:buChar char="•"/>
            </a:pPr>
            <a:r>
              <a:rPr lang="en-US"/>
              <a:t>Checking for class bias in binary response variable</a:t>
            </a:r>
            <a:endParaRPr/>
          </a:p>
        </p:txBody>
      </p:sp>
      <p:sp>
        <p:nvSpPr>
          <p:cNvPr id="201" name="Google Shape;201;p8"/>
          <p:cNvSpPr txBox="1">
            <a:spLocks noGrp="1"/>
          </p:cNvSpPr>
          <p:nvPr>
            <p:ph type="title"/>
          </p:nvPr>
        </p:nvSpPr>
        <p:spPr>
          <a:xfrm>
            <a:off x="7389965" y="612037"/>
            <a:ext cx="2403895" cy="884238"/>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3200"/>
              <a:buFont typeface="Calibri"/>
              <a:buNone/>
            </a:pPr>
            <a:r>
              <a:rPr lang="en-US"/>
              <a:t>EDA PART 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9"/>
          <p:cNvSpPr txBox="1">
            <a:spLocks noGrp="1"/>
          </p:cNvSpPr>
          <p:nvPr>
            <p:ph type="title"/>
          </p:nvPr>
        </p:nvSpPr>
        <p:spPr>
          <a:xfrm>
            <a:off x="6095999" y="612037"/>
            <a:ext cx="5897218" cy="884238"/>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3200"/>
              <a:buFont typeface="Calibri"/>
              <a:buNone/>
            </a:pPr>
            <a:r>
              <a:rPr lang="en-US"/>
              <a:t>MODEL SELECTION CRITERIA</a:t>
            </a:r>
            <a:endParaRPr/>
          </a:p>
        </p:txBody>
      </p:sp>
      <p:pic>
        <p:nvPicPr>
          <p:cNvPr id="208" name="Google Shape;208;p9" descr="person staring at blueprints on a brick wall"/>
          <p:cNvPicPr preferRelativeResize="0">
            <a:picLocks noGrp="1"/>
          </p:cNvPicPr>
          <p:nvPr>
            <p:ph type="pic" idx="2"/>
          </p:nvPr>
        </p:nvPicPr>
        <p:blipFill rotWithShape="1">
          <a:blip r:embed="rId3">
            <a:alphaModFix/>
          </a:blip>
          <a:srcRect l="23552" t="1" r="23878" b="326"/>
          <a:stretch/>
        </p:blipFill>
        <p:spPr>
          <a:xfrm>
            <a:off x="0" y="0"/>
            <a:ext cx="5416550" cy="6858000"/>
          </a:xfrm>
          <a:prstGeom prst="rect">
            <a:avLst/>
          </a:prstGeom>
          <a:noFill/>
          <a:ln>
            <a:noFill/>
          </a:ln>
        </p:spPr>
      </p:pic>
      <p:sp>
        <p:nvSpPr>
          <p:cNvPr id="209" name="Google Shape;209;p9"/>
          <p:cNvSpPr txBox="1">
            <a:spLocks noGrp="1"/>
          </p:cNvSpPr>
          <p:nvPr>
            <p:ph type="body" idx="1"/>
          </p:nvPr>
        </p:nvSpPr>
        <p:spPr>
          <a:xfrm>
            <a:off x="6096000" y="1660945"/>
            <a:ext cx="5669280" cy="4208346"/>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chemeClr val="dk1"/>
              </a:buClr>
              <a:buSzPts val="2000"/>
              <a:buFont typeface="Arial"/>
              <a:buNone/>
            </a:pPr>
            <a:r>
              <a:rPr lang="en-US" sz="2000" b="0" i="0" u="none" strike="noStrike" cap="none">
                <a:solidFill>
                  <a:schemeClr val="dk1"/>
                </a:solidFill>
                <a:latin typeface="Calibri"/>
                <a:ea typeface="Calibri"/>
                <a:cs typeface="Calibri"/>
                <a:sym typeface="Calibri"/>
              </a:rPr>
              <a:t>FULL MODEL</a:t>
            </a:r>
            <a:endParaRPr/>
          </a:p>
          <a:p>
            <a:pPr marL="0" marR="0" lvl="0" indent="0" algn="l" rtl="0">
              <a:lnSpc>
                <a:spcPct val="80000"/>
              </a:lnSpc>
              <a:spcBef>
                <a:spcPts val="1000"/>
              </a:spcBef>
              <a:spcAft>
                <a:spcPts val="0"/>
              </a:spcAft>
              <a:buClr>
                <a:schemeClr val="dk1"/>
              </a:buClr>
              <a:buSzPts val="1600"/>
              <a:buFont typeface="Arial"/>
              <a:buNone/>
            </a:pPr>
            <a:r>
              <a:rPr lang="en-US" sz="1600" b="0" i="0" u="none" strike="noStrike" cap="none">
                <a:solidFill>
                  <a:schemeClr val="dk1"/>
                </a:solidFill>
                <a:latin typeface="Calibri"/>
                <a:ea typeface="Calibri"/>
                <a:cs typeface="Calibri"/>
                <a:sym typeface="Calibri"/>
              </a:rPr>
              <a:t>Cross Validation</a:t>
            </a:r>
            <a:endParaRPr/>
          </a:p>
          <a:p>
            <a:pPr marL="0" marR="0" lvl="0" indent="0" algn="l" rtl="0">
              <a:lnSpc>
                <a:spcPct val="80000"/>
              </a:lnSpc>
              <a:spcBef>
                <a:spcPts val="1000"/>
              </a:spcBef>
              <a:spcAft>
                <a:spcPts val="0"/>
              </a:spcAft>
              <a:buClr>
                <a:schemeClr val="dk1"/>
              </a:buClr>
              <a:buSzPts val="1600"/>
              <a:buFont typeface="Arial"/>
              <a:buNone/>
            </a:pPr>
            <a:r>
              <a:rPr lang="en-US" sz="1600" b="0" i="0" u="none" strike="noStrike" cap="none">
                <a:solidFill>
                  <a:schemeClr val="dk1"/>
                </a:solidFill>
                <a:latin typeface="Calibri"/>
                <a:ea typeface="Calibri"/>
                <a:cs typeface="Calibri"/>
                <a:sym typeface="Calibri"/>
              </a:rPr>
              <a:t>Anova</a:t>
            </a:r>
            <a:endParaRPr sz="1600" b="0" i="0" u="none" strike="noStrike" cap="none">
              <a:solidFill>
                <a:schemeClr val="dk1"/>
              </a:solidFill>
              <a:latin typeface="Calibri"/>
              <a:ea typeface="Calibri"/>
              <a:cs typeface="Calibri"/>
              <a:sym typeface="Calibri"/>
            </a:endParaRPr>
          </a:p>
          <a:p>
            <a:pPr marL="0" marR="0" lvl="0" indent="0" algn="l" rtl="0">
              <a:lnSpc>
                <a:spcPct val="80000"/>
              </a:lnSpc>
              <a:spcBef>
                <a:spcPts val="1000"/>
              </a:spcBef>
              <a:spcAft>
                <a:spcPts val="0"/>
              </a:spcAft>
              <a:buClr>
                <a:schemeClr val="dk1"/>
              </a:buClr>
              <a:buSzPts val="1600"/>
              <a:buFont typeface="Arial"/>
              <a:buNone/>
            </a:pPr>
            <a:r>
              <a:rPr lang="en-US" sz="1600" b="0" i="0" u="none" strike="noStrike" cap="none">
                <a:solidFill>
                  <a:schemeClr val="dk1"/>
                </a:solidFill>
                <a:latin typeface="Calibri"/>
                <a:ea typeface="Calibri"/>
                <a:cs typeface="Calibri"/>
                <a:sym typeface="Calibri"/>
              </a:rPr>
              <a:t>Odds Ratio &amp; Confidence Intervals</a:t>
            </a:r>
            <a:endParaRPr sz="1600" b="0" i="0" u="none" strike="noStrike" cap="none">
              <a:solidFill>
                <a:schemeClr val="dk1"/>
              </a:solidFill>
              <a:latin typeface="Calibri"/>
              <a:ea typeface="Calibri"/>
              <a:cs typeface="Calibri"/>
              <a:sym typeface="Calibri"/>
            </a:endParaRPr>
          </a:p>
          <a:p>
            <a:pPr marL="0" marR="0" lvl="0" indent="0" algn="l" rtl="0">
              <a:lnSpc>
                <a:spcPct val="80000"/>
              </a:lnSpc>
              <a:spcBef>
                <a:spcPts val="1000"/>
              </a:spcBef>
              <a:spcAft>
                <a:spcPts val="0"/>
              </a:spcAft>
              <a:buClr>
                <a:schemeClr val="dk1"/>
              </a:buClr>
              <a:buSzPts val="1600"/>
              <a:buFont typeface="Arial"/>
              <a:buNone/>
            </a:pPr>
            <a:r>
              <a:rPr lang="en-US"/>
              <a:t>Cook’s distance values</a:t>
            </a:r>
            <a:endParaRPr/>
          </a:p>
          <a:p>
            <a:pPr marL="0" marR="0" lvl="0" indent="0" algn="l" rtl="0">
              <a:lnSpc>
                <a:spcPct val="80000"/>
              </a:lnSpc>
              <a:spcBef>
                <a:spcPts val="100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0" marR="0" lvl="0" indent="0" algn="l" rtl="0">
              <a:lnSpc>
                <a:spcPct val="80000"/>
              </a:lnSpc>
              <a:spcBef>
                <a:spcPts val="1000"/>
              </a:spcBef>
              <a:spcAft>
                <a:spcPts val="0"/>
              </a:spcAft>
              <a:buClr>
                <a:schemeClr val="dk1"/>
              </a:buClr>
              <a:buSzPts val="2000"/>
              <a:buFont typeface="Arial"/>
              <a:buNone/>
            </a:pPr>
            <a:r>
              <a:rPr lang="en-US" sz="2000" b="0" i="0" u="none" strike="noStrike" cap="none">
                <a:solidFill>
                  <a:schemeClr val="dk1"/>
                </a:solidFill>
                <a:latin typeface="Calibri"/>
                <a:ea typeface="Calibri"/>
                <a:cs typeface="Calibri"/>
                <a:sym typeface="Calibri"/>
              </a:rPr>
              <a:t>Stepwise Method</a:t>
            </a:r>
            <a:endParaRPr/>
          </a:p>
          <a:p>
            <a:pPr marL="0" marR="0" lvl="0" indent="0" algn="l" rtl="0">
              <a:lnSpc>
                <a:spcPct val="80000"/>
              </a:lnSpc>
              <a:spcBef>
                <a:spcPts val="1000"/>
              </a:spcBef>
              <a:spcAft>
                <a:spcPts val="0"/>
              </a:spcAft>
              <a:buClr>
                <a:schemeClr val="dk1"/>
              </a:buClr>
              <a:buSzPts val="1600"/>
              <a:buFont typeface="Arial"/>
              <a:buNone/>
            </a:pPr>
            <a:r>
              <a:rPr lang="en-US" sz="1600" b="0" i="0" u="none" strike="noStrike" cap="none">
                <a:solidFill>
                  <a:schemeClr val="dk1"/>
                </a:solidFill>
                <a:latin typeface="Calibri"/>
                <a:ea typeface="Calibri"/>
                <a:cs typeface="Calibri"/>
                <a:sym typeface="Calibri"/>
              </a:rPr>
              <a:t>Sort and Check for Highest VIF and low </a:t>
            </a:r>
            <a:r>
              <a:rPr lang="en-US"/>
              <a:t>p values</a:t>
            </a:r>
            <a:endParaRPr/>
          </a:p>
          <a:p>
            <a:pPr marL="0" marR="0" lvl="0" indent="0" algn="l" rtl="0">
              <a:lnSpc>
                <a:spcPct val="80000"/>
              </a:lnSpc>
              <a:spcBef>
                <a:spcPts val="1000"/>
              </a:spcBef>
              <a:spcAft>
                <a:spcPts val="0"/>
              </a:spcAft>
              <a:buClr>
                <a:schemeClr val="dk1"/>
              </a:buClr>
              <a:buSzPts val="1600"/>
              <a:buFont typeface="Arial"/>
              <a:buNone/>
            </a:pPr>
            <a:r>
              <a:rPr lang="en-US" sz="1600" b="0" i="0" u="none" strike="noStrike" cap="none">
                <a:solidFill>
                  <a:schemeClr val="dk1"/>
                </a:solidFill>
                <a:latin typeface="Calibri"/>
                <a:ea typeface="Calibri"/>
                <a:cs typeface="Calibri"/>
                <a:sym typeface="Calibri"/>
              </a:rPr>
              <a:t>Odds Ratio &amp; Confidence Intervals</a:t>
            </a:r>
            <a:endParaRPr/>
          </a:p>
          <a:p>
            <a:pPr marL="0" marR="0" lvl="0" indent="0" algn="l" rtl="0">
              <a:lnSpc>
                <a:spcPct val="80000"/>
              </a:lnSpc>
              <a:spcBef>
                <a:spcPts val="100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0" marR="0" lvl="0" indent="0" algn="l" rtl="0">
              <a:lnSpc>
                <a:spcPct val="80000"/>
              </a:lnSpc>
              <a:spcBef>
                <a:spcPts val="1000"/>
              </a:spcBef>
              <a:spcAft>
                <a:spcPts val="0"/>
              </a:spcAft>
              <a:buClr>
                <a:schemeClr val="dk1"/>
              </a:buClr>
              <a:buSzPts val="2000"/>
              <a:buFont typeface="Arial"/>
              <a:buNone/>
            </a:pPr>
            <a:r>
              <a:rPr lang="en-US" sz="2000" b="0" i="0" u="none" strike="noStrike" cap="none">
                <a:solidFill>
                  <a:schemeClr val="dk1"/>
                </a:solidFill>
                <a:latin typeface="Calibri"/>
                <a:ea typeface="Calibri"/>
                <a:cs typeface="Calibri"/>
                <a:sym typeface="Calibri"/>
              </a:rPr>
              <a:t>Final Model</a:t>
            </a:r>
            <a:endParaRPr/>
          </a:p>
          <a:p>
            <a:pPr marL="0" marR="0" lvl="0" indent="0" algn="l" rtl="0">
              <a:lnSpc>
                <a:spcPct val="80000"/>
              </a:lnSpc>
              <a:spcBef>
                <a:spcPts val="1000"/>
              </a:spcBef>
              <a:spcAft>
                <a:spcPts val="0"/>
              </a:spcAft>
              <a:buClr>
                <a:schemeClr val="dk1"/>
              </a:buClr>
              <a:buSzPts val="1600"/>
              <a:buFont typeface="Arial"/>
              <a:buNone/>
            </a:pPr>
            <a:r>
              <a:rPr lang="en-US" sz="1600" b="0" i="0" u="none" strike="noStrike" cap="none">
                <a:solidFill>
                  <a:schemeClr val="dk1"/>
                </a:solidFill>
                <a:latin typeface="Calibri"/>
                <a:ea typeface="Calibri"/>
                <a:cs typeface="Calibri"/>
                <a:sym typeface="Calibri"/>
              </a:rPr>
              <a:t>What Works Best?</a:t>
            </a:r>
            <a:endParaRPr/>
          </a:p>
          <a:p>
            <a:pPr marL="0" lvl="0" indent="0" algn="l" rtl="0">
              <a:lnSpc>
                <a:spcPct val="130000"/>
              </a:lnSpc>
              <a:spcBef>
                <a:spcPts val="1000"/>
              </a:spcBef>
              <a:spcAft>
                <a:spcPts val="0"/>
              </a:spcAft>
              <a:buClr>
                <a:schemeClr val="dk1"/>
              </a:buClr>
              <a:buSzPts val="1600"/>
              <a:buNone/>
            </a:pPr>
            <a:endParaRPr b="1"/>
          </a:p>
        </p:txBody>
      </p:sp>
      <p:sp>
        <p:nvSpPr>
          <p:cNvPr id="210" name="Google Shape;210;p9"/>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1133</Words>
  <Application>Microsoft Office PowerPoint</Application>
  <PresentationFormat>Widescreen</PresentationFormat>
  <Paragraphs>195</Paragraphs>
  <Slides>25</Slides>
  <Notes>25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25</vt:i4>
      </vt:variant>
    </vt:vector>
  </HeadingPairs>
  <TitlesOfParts>
    <vt:vector size="31" baseType="lpstr">
      <vt:lpstr>Calibri</vt:lpstr>
      <vt:lpstr>Arial</vt:lpstr>
      <vt:lpstr>Roboto</vt:lpstr>
      <vt:lpstr>Noto Sans Symbols</vt:lpstr>
      <vt:lpstr>Office Theme</vt:lpstr>
      <vt:lpstr>Office Theme</vt:lpstr>
      <vt:lpstr>HOME WARRANTIES: A RENEWAL PREDICTION</vt:lpstr>
      <vt:lpstr>AGENDA</vt:lpstr>
      <vt:lpstr>INTRODUCTION</vt:lpstr>
      <vt:lpstr>THE DATA</vt:lpstr>
      <vt:lpstr>PowerPoint Presentation</vt:lpstr>
      <vt:lpstr>THE EDA LIBRARIES USED:</vt:lpstr>
      <vt:lpstr>EDA PART 1</vt:lpstr>
      <vt:lpstr>EDA PART 2</vt:lpstr>
      <vt:lpstr>MODEL SELECTION CRITERIA</vt:lpstr>
      <vt:lpstr>FULL MODEL</vt:lpstr>
      <vt:lpstr>STEPWISE – STEPAIC</vt:lpstr>
      <vt:lpstr>FINAL MODEL</vt:lpstr>
      <vt:lpstr>MODEL EVALUATION</vt:lpstr>
      <vt:lpstr>EVALUATION </vt:lpstr>
      <vt:lpstr>DOUBLE DENSITY PLOT</vt:lpstr>
      <vt:lpstr>LINEAR THRESHOLD CONVERGENCE</vt:lpstr>
      <vt:lpstr>Receiver Operator Characteristic Curve </vt:lpstr>
      <vt:lpstr>Machine Learning</vt:lpstr>
      <vt:lpstr>MACHINE LEARNING</vt:lpstr>
      <vt:lpstr>DECISION TREE</vt:lpstr>
      <vt:lpstr>RANDOM FOREST</vt:lpstr>
      <vt:lpstr>K NEAREST NEIGHBORS</vt:lpstr>
      <vt:lpstr>Machine Learning Summary</vt:lpstr>
      <vt:lpstr>Recommendations for Action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WARRANTIES: A RENEWAL PREDICTION</dc:title>
  <dc:creator>Christopher Calvo</dc:creator>
  <cp:lastModifiedBy>Barton, Andrew</cp:lastModifiedBy>
  <cp:revision>1</cp:revision>
  <dcterms:created xsi:type="dcterms:W3CDTF">2020-12-06T15:25:00Z</dcterms:created>
  <dcterms:modified xsi:type="dcterms:W3CDTF">2020-12-06T22:16:59Z</dcterms:modified>
</cp:coreProperties>
</file>